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75" r:id="rId2"/>
    <p:sldId id="274" r:id="rId3"/>
    <p:sldId id="259" r:id="rId4"/>
    <p:sldId id="270" r:id="rId5"/>
    <p:sldId id="260" r:id="rId6"/>
    <p:sldId id="271" r:id="rId7"/>
    <p:sldId id="261" r:id="rId8"/>
    <p:sldId id="272" r:id="rId9"/>
    <p:sldId id="269" r:id="rId10"/>
    <p:sldId id="263" r:id="rId11"/>
    <p:sldId id="264" r:id="rId12"/>
    <p:sldId id="265" r:id="rId13"/>
    <p:sldId id="266" r:id="rId14"/>
    <p:sldId id="267" r:id="rId15"/>
    <p:sldId id="273" r:id="rId16"/>
  </p:sldIdLst>
  <p:sldSz cx="12192000" cy="6858000"/>
  <p:notesSz cx="6858000" cy="9144000"/>
  <p:embeddedFontLst>
    <p:embeddedFont>
      <p:font typeface="Aharoni" panose="02010803020104030203" pitchFamily="2" charset="-79"/>
      <p:bold r:id="rId18"/>
    </p:embeddedFont>
    <p:embeddedFont>
      <p:font typeface="Inter" panose="02000503000000020004" pitchFamily="2" charset="0"/>
      <p:regular r:id="rId19"/>
      <p:bold r:id="rId20"/>
    </p:embeddedFont>
    <p:embeddedFont>
      <p:font typeface="Inter Tight"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 id="{DC65D3C2-3A83-997F-7228-F18536CCBA7F}"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7"/>
    <p:restoredTop sz="94610"/>
  </p:normalViewPr>
  <p:slideViewPr>
    <p:cSldViewPr snapToGrid="0">
      <p:cViewPr varScale="1">
        <p:scale>
          <a:sx n="116" d="100"/>
          <a:sy n="116" d="100"/>
        </p:scale>
        <p:origin x="50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a:extLst>
            <a:ext uri="{FF2B5EF4-FFF2-40B4-BE49-F238E27FC236}">
              <a16:creationId xmlns:a16="http://schemas.microsoft.com/office/drawing/2014/main" id="{A750168D-B562-2915-A634-1A1663860CC7}"/>
            </a:ext>
          </a:extLst>
        </p:cNvPr>
        <p:cNvGrpSpPr/>
        <p:nvPr/>
      </p:nvGrpSpPr>
      <p:grpSpPr>
        <a:xfrm>
          <a:off x="0" y="0"/>
          <a:ext cx="0" cy="0"/>
          <a:chOff x="0" y="0"/>
          <a:chExt cx="0" cy="0"/>
        </a:xfrm>
      </p:grpSpPr>
      <p:sp>
        <p:nvSpPr>
          <p:cNvPr id="290" name="Google Shape;290;p4:notes">
            <a:extLst>
              <a:ext uri="{FF2B5EF4-FFF2-40B4-BE49-F238E27FC236}">
                <a16:creationId xmlns:a16="http://schemas.microsoft.com/office/drawing/2014/main" id="{CB8728A2-523E-4CD1-DDAC-7AEE7B8F01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a:extLst>
              <a:ext uri="{FF2B5EF4-FFF2-40B4-BE49-F238E27FC236}">
                <a16:creationId xmlns:a16="http://schemas.microsoft.com/office/drawing/2014/main" id="{5FD29A4C-4CD2-4D4A-49B2-FBF157F98A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19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9DEE880B-9B7B-475D-4479-41E2534ED307}"/>
            </a:ext>
          </a:extLst>
        </p:cNvPr>
        <p:cNvGrpSpPr/>
        <p:nvPr/>
      </p:nvGrpSpPr>
      <p:grpSpPr>
        <a:xfrm>
          <a:off x="0" y="0"/>
          <a:ext cx="0" cy="0"/>
          <a:chOff x="0" y="0"/>
          <a:chExt cx="0" cy="0"/>
        </a:xfrm>
      </p:grpSpPr>
      <p:sp>
        <p:nvSpPr>
          <p:cNvPr id="299" name="Google Shape;299;g1d57fd7cd85_0_0:notes">
            <a:extLst>
              <a:ext uri="{FF2B5EF4-FFF2-40B4-BE49-F238E27FC236}">
                <a16:creationId xmlns:a16="http://schemas.microsoft.com/office/drawing/2014/main" id="{4F082B97-7A58-8392-7481-D9F8774B80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a:extLst>
              <a:ext uri="{FF2B5EF4-FFF2-40B4-BE49-F238E27FC236}">
                <a16:creationId xmlns:a16="http://schemas.microsoft.com/office/drawing/2014/main" id="{4208779E-E4CA-4E6C-2A2A-83CF0C9553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58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74BDE882-545E-99EE-E9A3-69D819C12794}"/>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53D4646D-A701-6F80-129A-D48D8D862F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B3D5B48F-76E1-62BC-D121-3D1071F888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26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nk.webropolsurveys.com/S/43D3E50C03857EE9"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lvl="0"/>
            <a:br>
              <a:rPr lang="fi-FI" dirty="0"/>
            </a:br>
            <a:r>
              <a:rPr lang="fi-FI" dirty="0" err="1"/>
              <a:t>Gränsland-dialoger</a:t>
            </a:r>
            <a:br>
              <a:rPr lang="sv-FI" sz="9000" dirty="0"/>
            </a:br>
            <a:endParaRPr lang="sv-FI" sz="9000" dirty="0"/>
          </a:p>
          <a:p>
            <a:pPr lvl="0"/>
            <a:r>
              <a:rPr lang="fi-FI" sz="3600" b="1" dirty="0"/>
              <a:t>(</a:t>
            </a:r>
            <a:r>
              <a:rPr lang="fi-FI" sz="3600" b="1" dirty="0" err="1"/>
              <a:t>Lägg</a:t>
            </a:r>
            <a:r>
              <a:rPr lang="fi-FI" sz="3600" b="1" dirty="0"/>
              <a:t> </a:t>
            </a:r>
            <a:r>
              <a:rPr lang="fi-FI" sz="3600" b="1" dirty="0" err="1"/>
              <a:t>till</a:t>
            </a:r>
            <a:r>
              <a:rPr lang="fi-FI" sz="3600" b="1" dirty="0"/>
              <a:t> </a:t>
            </a:r>
            <a:r>
              <a:rPr lang="fi-FI" sz="3600" b="1" dirty="0" err="1"/>
              <a:t>ditt</a:t>
            </a:r>
            <a:r>
              <a:rPr lang="fi-FI" sz="3600" b="1" dirty="0"/>
              <a:t> </a:t>
            </a:r>
            <a:r>
              <a:rPr lang="fi-FI" sz="3600" b="1" dirty="0" err="1"/>
              <a:t>diskussionsämne</a:t>
            </a:r>
            <a:r>
              <a:rPr lang="fi-FI" sz="3600" b="1" dirty="0"/>
              <a:t>)</a:t>
            </a:r>
            <a:br>
              <a:rPr lang="fi-FI" sz="3600" b="1" dirty="0"/>
            </a:br>
            <a:br>
              <a:rPr lang="sv-FI" sz="2400" dirty="0"/>
            </a:br>
            <a:r>
              <a:rPr lang="sv-FI" sz="2400" dirty="0"/>
              <a:t>Utkast till manuskript för diskussionen</a:t>
            </a:r>
          </a:p>
          <a:p>
            <a:pPr marL="0" lvl="0" indent="0" algn="l" rtl="0">
              <a:lnSpc>
                <a:spcPct val="80000"/>
              </a:lnSpc>
              <a:spcBef>
                <a:spcPts val="0"/>
              </a:spcBef>
              <a:spcAft>
                <a:spcPts val="0"/>
              </a:spcAft>
              <a:buClr>
                <a:schemeClr val="dk1"/>
              </a:buClr>
              <a:buSzPts val="9000"/>
              <a:buFont typeface="Inter Tight"/>
              <a:buNone/>
            </a:pPr>
            <a:r>
              <a:rPr lang="sv-FI" sz="2400" dirty="0"/>
              <a:t>Längd 120 min</a:t>
            </a:r>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sv-FI">
                <a:solidFill>
                  <a:schemeClr val="lt1"/>
                </a:solidFill>
              </a:rPr>
              <a:t>.</a:t>
            </a:r>
          </a:p>
        </p:txBody>
      </p:sp>
      <p:pic>
        <p:nvPicPr>
          <p:cNvPr id="2" name="Kuva 1">
            <a:extLst>
              <a:ext uri="{FF2B5EF4-FFF2-40B4-BE49-F238E27FC236}">
                <a16:creationId xmlns:a16="http://schemas.microsoft.com/office/drawing/2014/main" id="{F70EBF6B-5BC1-6183-E546-71578191BBA5}"/>
              </a:ext>
            </a:extLst>
          </p:cNvPr>
          <p:cNvPicPr>
            <a:picLocks noChangeAspect="1"/>
          </p:cNvPicPr>
          <p:nvPr/>
        </p:nvPicPr>
        <p:blipFill>
          <a:blip r:embed="rId3"/>
          <a:stretch>
            <a:fillRect/>
          </a:stretch>
        </p:blipFill>
        <p:spPr>
          <a:xfrm>
            <a:off x="10133726" y="5755418"/>
            <a:ext cx="1581231" cy="596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200" dirty="0" err="1"/>
              <a:t>Minuter</a:t>
            </a:r>
            <a:r>
              <a:rPr lang="fi-FI" sz="1200" dirty="0"/>
              <a:t>    </a:t>
            </a:r>
            <a:r>
              <a:rPr lang="fi-FI" sz="1200" dirty="0" err="1"/>
              <a:t>Avsnitt</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15 	Introduktion, </a:t>
            </a:r>
            <a:r>
              <a:rPr lang="fi-FI" sz="1200" dirty="0" err="1"/>
              <a:t>presentationer</a:t>
            </a:r>
            <a:r>
              <a:rPr lang="fi-FI" sz="1200" dirty="0"/>
              <a:t>, </a:t>
            </a:r>
            <a:r>
              <a:rPr lang="fi-FI" sz="1200" dirty="0" err="1"/>
              <a:t>spelregler</a:t>
            </a:r>
            <a:r>
              <a:rPr lang="fi-FI" sz="1200" dirty="0"/>
              <a:t>, 	</a:t>
            </a:r>
            <a:r>
              <a:rPr lang="fi-FI" sz="1200" dirty="0" err="1"/>
              <a:t>förberedelser</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85  	</a:t>
            </a:r>
            <a:r>
              <a:rPr lang="fi-FI" sz="1200" dirty="0" err="1"/>
              <a:t>Gruppdiskussion</a:t>
            </a:r>
            <a:r>
              <a:rPr lang="fi-FI" sz="1200" dirty="0"/>
              <a:t> (</a:t>
            </a:r>
            <a:r>
              <a:rPr lang="fi-FI" sz="1200" dirty="0" err="1"/>
              <a:t>inkl</a:t>
            </a:r>
            <a:r>
              <a:rPr lang="fi-FI" sz="1200" dirty="0"/>
              <a:t>. </a:t>
            </a:r>
            <a:r>
              <a:rPr lang="fi-FI" sz="1200" dirty="0" err="1"/>
              <a:t>paus</a:t>
            </a:r>
            <a:r>
              <a:rPr lang="fi-FI" sz="1200" dirty="0"/>
              <a:t>)</a:t>
            </a:r>
          </a:p>
          <a:p>
            <a:pPr marL="0" lvl="0" indent="0">
              <a:spcBef>
                <a:spcPts val="0"/>
              </a:spcBef>
              <a:buSzPts val="1600"/>
              <a:buNone/>
            </a:pPr>
            <a:endParaRPr lang="fi-FI" sz="1200" dirty="0"/>
          </a:p>
          <a:p>
            <a:pPr marL="0" lvl="0" indent="0">
              <a:spcBef>
                <a:spcPts val="0"/>
              </a:spcBef>
              <a:buSzPts val="1600"/>
              <a:buNone/>
            </a:pPr>
            <a:r>
              <a:rPr lang="fi-FI" sz="1200" dirty="0"/>
              <a:t>5     	</a:t>
            </a:r>
            <a:r>
              <a:rPr lang="fi-FI" sz="1200" dirty="0" err="1"/>
              <a:t>Diskussionsresultat</a:t>
            </a:r>
            <a:r>
              <a:rPr lang="fi-FI" sz="1200" dirty="0"/>
              <a:t>: </a:t>
            </a:r>
            <a:r>
              <a:rPr lang="fi-FI" sz="1200" dirty="0" err="1"/>
              <a:t>skrivande</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10   	</a:t>
            </a:r>
            <a:r>
              <a:rPr lang="fi-FI" sz="1200" dirty="0" err="1"/>
              <a:t>Diskussionsresultat</a:t>
            </a:r>
            <a:r>
              <a:rPr lang="fi-FI" sz="1200" dirty="0"/>
              <a:t>: </a:t>
            </a:r>
            <a:r>
              <a:rPr lang="fi-FI" sz="1200" dirty="0" err="1"/>
              <a:t>delning</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5    	</a:t>
            </a:r>
            <a:r>
              <a:rPr lang="fi-FI" sz="1200" dirty="0" err="1"/>
              <a:t>Tack</a:t>
            </a:r>
            <a:r>
              <a:rPr lang="fi-FI" sz="1200" dirty="0"/>
              <a:t>, </a:t>
            </a:r>
            <a:r>
              <a:rPr lang="fi-FI" sz="1200" dirty="0" err="1"/>
              <a:t>avslutning</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err="1"/>
              <a:t>Totalt</a:t>
            </a:r>
            <a:r>
              <a:rPr lang="fi-FI" sz="1200" dirty="0"/>
              <a:t> 120 min</a:t>
            </a:r>
            <a:endParaRPr lang="fi-FI" sz="1200" i="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359236" y="924000"/>
            <a:ext cx="5569528" cy="4934425"/>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Nu</a:t>
            </a:r>
            <a:r>
              <a:rPr lang="fi-FI" sz="1400" dirty="0"/>
              <a:t> </a:t>
            </a:r>
            <a:r>
              <a:rPr lang="fi-FI" sz="1400" dirty="0" err="1"/>
              <a:t>vill</a:t>
            </a:r>
            <a:r>
              <a:rPr lang="fi-FI" sz="1400" dirty="0"/>
              <a:t> </a:t>
            </a:r>
            <a:r>
              <a:rPr lang="fi-FI" sz="1400" dirty="0" err="1"/>
              <a:t>jag</a:t>
            </a:r>
            <a:r>
              <a:rPr lang="fi-FI" sz="1400" dirty="0"/>
              <a:t> </a:t>
            </a:r>
            <a:r>
              <a:rPr lang="fi-FI" sz="1400" dirty="0" err="1"/>
              <a:t>höra</a:t>
            </a:r>
            <a:r>
              <a:rPr lang="fi-FI" sz="1400" dirty="0"/>
              <a:t> </a:t>
            </a:r>
            <a:r>
              <a:rPr lang="fi-FI" sz="1400" dirty="0" err="1"/>
              <a:t>vad</a:t>
            </a:r>
            <a:r>
              <a:rPr lang="fi-FI" sz="1400" dirty="0"/>
              <a:t> </a:t>
            </a:r>
            <a:r>
              <a:rPr lang="fi-FI" sz="1400" dirty="0" err="1"/>
              <a:t>ni</a:t>
            </a:r>
            <a:r>
              <a:rPr lang="fi-FI" sz="1400" dirty="0"/>
              <a:t> </a:t>
            </a:r>
            <a:r>
              <a:rPr lang="fi-FI" sz="1400" dirty="0" err="1"/>
              <a:t>pratade</a:t>
            </a:r>
            <a:r>
              <a:rPr lang="fi-FI" sz="1400" dirty="0"/>
              <a:t> </a:t>
            </a:r>
            <a:r>
              <a:rPr lang="fi-FI" sz="1400" dirty="0" err="1"/>
              <a:t>om</a:t>
            </a:r>
            <a:r>
              <a:rPr lang="fi-FI" sz="1400" dirty="0"/>
              <a:t> </a:t>
            </a:r>
            <a:r>
              <a:rPr lang="fi-FI" sz="1400" dirty="0" err="1"/>
              <a:t>med</a:t>
            </a:r>
            <a:r>
              <a:rPr lang="fi-FI" sz="1400" dirty="0"/>
              <a:t> </a:t>
            </a:r>
            <a:r>
              <a:rPr lang="fi-FI" sz="1400" dirty="0" err="1"/>
              <a:t>er</a:t>
            </a:r>
            <a:r>
              <a:rPr lang="fi-FI" sz="1400" dirty="0"/>
              <a:t> </a:t>
            </a:r>
            <a:r>
              <a:rPr lang="fi-FI" sz="1400" dirty="0" err="1"/>
              <a:t>partner</a:t>
            </a:r>
            <a:r>
              <a:rPr lang="fi-FI" sz="1400" dirty="0"/>
              <a:t> </a:t>
            </a:r>
            <a:r>
              <a:rPr lang="fi-FI" sz="1400" dirty="0" err="1"/>
              <a:t>och</a:t>
            </a:r>
            <a:r>
              <a:rPr lang="fi-FI" sz="1400" dirty="0"/>
              <a:t> </a:t>
            </a:r>
            <a:r>
              <a:rPr lang="fi-FI" sz="1400" dirty="0" err="1"/>
              <a:t>vilka</a:t>
            </a:r>
            <a:r>
              <a:rPr lang="fi-FI" sz="1400" dirty="0"/>
              <a:t> </a:t>
            </a:r>
            <a:r>
              <a:rPr lang="fi-FI" sz="1400" dirty="0" err="1"/>
              <a:t>tankar</a:t>
            </a:r>
            <a:r>
              <a:rPr lang="fi-FI" sz="1400" dirty="0"/>
              <a:t> </a:t>
            </a:r>
            <a:r>
              <a:rPr lang="fi-FI" sz="1400" dirty="0" err="1"/>
              <a:t>ni</a:t>
            </a:r>
            <a:r>
              <a:rPr lang="fi-FI" sz="1400" dirty="0"/>
              <a:t> </a:t>
            </a:r>
            <a:r>
              <a:rPr lang="fi-FI" sz="1400" dirty="0" err="1"/>
              <a:t>fick</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err="1"/>
              <a:t>Berätta</a:t>
            </a:r>
            <a:r>
              <a:rPr lang="fi-FI" sz="1400" dirty="0"/>
              <a:t> för </a:t>
            </a:r>
            <a:r>
              <a:rPr lang="fi-FI" sz="1400" dirty="0" err="1"/>
              <a:t>oss</a:t>
            </a:r>
            <a:r>
              <a:rPr lang="fi-FI" sz="1400" dirty="0"/>
              <a:t> </a:t>
            </a:r>
            <a:r>
              <a:rPr lang="fi-FI" sz="1400" dirty="0" err="1"/>
              <a:t>vad</a:t>
            </a:r>
            <a:r>
              <a:rPr lang="fi-FI" sz="1400" dirty="0"/>
              <a:t> </a:t>
            </a:r>
            <a:r>
              <a:rPr lang="fi-FI" sz="1400" dirty="0" err="1"/>
              <a:t>ni</a:t>
            </a:r>
            <a:r>
              <a:rPr lang="fi-FI" sz="1400" dirty="0"/>
              <a:t> </a:t>
            </a:r>
            <a:r>
              <a:rPr lang="fi-FI" sz="1400" dirty="0" err="1"/>
              <a:t>pratade</a:t>
            </a:r>
            <a:r>
              <a:rPr lang="fi-FI" sz="1400" dirty="0"/>
              <a:t> </a:t>
            </a:r>
            <a:r>
              <a:rPr lang="fi-FI" sz="1400" dirty="0" err="1"/>
              <a:t>om</a:t>
            </a:r>
            <a:r>
              <a:rPr lang="fi-FI" sz="1400" dirty="0"/>
              <a:t> </a:t>
            </a:r>
            <a:r>
              <a:rPr lang="fi-FI" sz="1400" dirty="0" err="1"/>
              <a:t>och</a:t>
            </a:r>
            <a:r>
              <a:rPr lang="fi-FI" sz="1400" dirty="0"/>
              <a:t> </a:t>
            </a:r>
            <a:r>
              <a:rPr lang="fi-FI" sz="1400" dirty="0" err="1"/>
              <a:t>vilka</a:t>
            </a:r>
            <a:r>
              <a:rPr lang="fi-FI" sz="1400" dirty="0"/>
              <a:t> </a:t>
            </a:r>
            <a:r>
              <a:rPr lang="fi-FI" sz="1400" dirty="0" err="1"/>
              <a:t>tankar</a:t>
            </a:r>
            <a:r>
              <a:rPr lang="fi-FI" sz="1400" dirty="0"/>
              <a:t> </a:t>
            </a:r>
            <a:r>
              <a:rPr lang="fi-FI" sz="1400" dirty="0" err="1"/>
              <a:t>ni</a:t>
            </a:r>
            <a:r>
              <a:rPr lang="fi-FI" sz="1400" dirty="0"/>
              <a:t> </a:t>
            </a:r>
            <a:r>
              <a:rPr lang="fi-FI" sz="1400" dirty="0" err="1"/>
              <a:t>fick</a:t>
            </a:r>
            <a:r>
              <a:rPr lang="fi-FI" sz="1400" dirty="0"/>
              <a:t>. </a:t>
            </a:r>
            <a:r>
              <a:rPr lang="fi-FI" sz="1400" dirty="0" err="1"/>
              <a:t>Vilka</a:t>
            </a:r>
            <a:r>
              <a:rPr lang="fi-FI" sz="1400" dirty="0"/>
              <a:t> </a:t>
            </a:r>
            <a:r>
              <a:rPr lang="fi-FI" sz="1400" dirty="0" err="1"/>
              <a:t>andra</a:t>
            </a:r>
            <a:r>
              <a:rPr lang="fi-FI" sz="1400" dirty="0"/>
              <a:t> </a:t>
            </a:r>
            <a:r>
              <a:rPr lang="fi-FI" sz="1400" dirty="0" err="1"/>
              <a:t>erfarenheter</a:t>
            </a:r>
            <a:r>
              <a:rPr lang="fi-FI" sz="1400" dirty="0"/>
              <a:t> </a:t>
            </a:r>
            <a:r>
              <a:rPr lang="fi-FI" sz="1400" dirty="0" err="1"/>
              <a:t>kom</a:t>
            </a:r>
            <a:r>
              <a:rPr lang="fi-FI" sz="1400" dirty="0"/>
              <a:t> </a:t>
            </a:r>
            <a:r>
              <a:rPr lang="fi-FI" sz="1400" dirty="0" err="1"/>
              <a:t>upp</a:t>
            </a:r>
            <a:r>
              <a:rPr lang="fi-FI" sz="1400" dirty="0"/>
              <a:t>? </a:t>
            </a:r>
            <a:r>
              <a:rPr lang="fi-FI" sz="1400" dirty="0" err="1"/>
              <a:t>Det</a:t>
            </a:r>
            <a:r>
              <a:rPr lang="fi-FI" sz="1400" dirty="0"/>
              <a:t> par </a:t>
            </a:r>
            <a:r>
              <a:rPr lang="fi-FI" sz="1400" dirty="0" err="1"/>
              <a:t>som</a:t>
            </a:r>
            <a:r>
              <a:rPr lang="fi-FI" sz="1400" dirty="0"/>
              <a:t> </a:t>
            </a:r>
            <a:r>
              <a:rPr lang="fi-FI" sz="1400" dirty="0" err="1"/>
              <a:t>är</a:t>
            </a:r>
            <a:r>
              <a:rPr lang="fi-FI" sz="1400" dirty="0"/>
              <a:t> </a:t>
            </a:r>
            <a:r>
              <a:rPr lang="fi-FI" sz="1400" dirty="0" err="1"/>
              <a:t>redo</a:t>
            </a:r>
            <a:r>
              <a:rPr lang="fi-FI" sz="1400" dirty="0"/>
              <a:t> </a:t>
            </a:r>
            <a:r>
              <a:rPr lang="fi-FI" sz="1400" dirty="0" err="1"/>
              <a:t>kan</a:t>
            </a:r>
            <a:r>
              <a:rPr lang="fi-FI" sz="1400" dirty="0"/>
              <a:t> </a:t>
            </a:r>
            <a:r>
              <a:rPr lang="fi-FI" sz="1400" dirty="0" err="1"/>
              <a:t>börja</a:t>
            </a:r>
            <a:r>
              <a:rPr lang="fi-FI" sz="1400" dirty="0"/>
              <a:t>. </a:t>
            </a:r>
          </a:p>
          <a:p>
            <a:pPr marL="0" lvl="0" indent="0">
              <a:spcBef>
                <a:spcPts val="0"/>
              </a:spcBef>
              <a:buSzPts val="1600"/>
              <a:buNone/>
            </a:pPr>
            <a:endParaRPr lang="fi-FI" sz="1400" dirty="0"/>
          </a:p>
          <a:p>
            <a:pPr marL="0" lvl="0" indent="0">
              <a:spcBef>
                <a:spcPts val="0"/>
              </a:spcBef>
              <a:buSzPts val="1600"/>
              <a:buNone/>
            </a:pPr>
            <a:r>
              <a:rPr lang="fi-FI" sz="1400" i="1" dirty="0" err="1"/>
              <a:t>Vid</a:t>
            </a:r>
            <a:r>
              <a:rPr lang="fi-FI" sz="1400" i="1" dirty="0"/>
              <a:t> </a:t>
            </a:r>
            <a:r>
              <a:rPr lang="fi-FI" sz="1400" i="1" dirty="0" err="1"/>
              <a:t>detta</a:t>
            </a:r>
            <a:r>
              <a:rPr lang="fi-FI" sz="1400" i="1" dirty="0"/>
              <a:t> </a:t>
            </a:r>
            <a:r>
              <a:rPr lang="fi-FI" sz="1400" i="1" dirty="0" err="1"/>
              <a:t>tillfälle</a:t>
            </a:r>
            <a:r>
              <a:rPr lang="fi-FI" sz="1400" i="1" dirty="0"/>
              <a:t> </a:t>
            </a:r>
            <a:r>
              <a:rPr lang="fi-FI" sz="1400" i="1" dirty="0" err="1"/>
              <a:t>är</a:t>
            </a:r>
            <a:r>
              <a:rPr lang="fi-FI" sz="1400" i="1" dirty="0"/>
              <a:t> </a:t>
            </a:r>
            <a:r>
              <a:rPr lang="fi-FI" sz="1400" i="1" dirty="0" err="1"/>
              <a:t>det</a:t>
            </a:r>
            <a:r>
              <a:rPr lang="fi-FI" sz="1400" i="1" dirty="0"/>
              <a:t> en </a:t>
            </a:r>
            <a:r>
              <a:rPr lang="fi-FI" sz="1400" i="1" dirty="0" err="1"/>
              <a:t>bra</a:t>
            </a:r>
            <a:r>
              <a:rPr lang="fi-FI" sz="1400" i="1" dirty="0"/>
              <a:t> </a:t>
            </a:r>
            <a:r>
              <a:rPr lang="fi-FI" sz="1400" i="1" dirty="0" err="1"/>
              <a:t>idé</a:t>
            </a:r>
            <a:r>
              <a:rPr lang="fi-FI" sz="1400" i="1" dirty="0"/>
              <a:t> </a:t>
            </a:r>
            <a:r>
              <a:rPr lang="fi-FI" sz="1400" i="1" dirty="0" err="1"/>
              <a:t>att</a:t>
            </a:r>
            <a:r>
              <a:rPr lang="fi-FI" sz="1400" i="1" dirty="0"/>
              <a:t> </a:t>
            </a:r>
            <a:r>
              <a:rPr lang="fi-FI" sz="1400" i="1" dirty="0" err="1"/>
              <a:t>ställa</a:t>
            </a:r>
            <a:r>
              <a:rPr lang="fi-FI" sz="1400" i="1" dirty="0"/>
              <a:t> en </a:t>
            </a:r>
            <a:r>
              <a:rPr lang="fi-FI" sz="1400" i="1" dirty="0" err="1"/>
              <a:t>fråga</a:t>
            </a:r>
            <a:r>
              <a:rPr lang="fi-FI" sz="1400" i="1" dirty="0"/>
              <a:t> </a:t>
            </a:r>
            <a:r>
              <a:rPr lang="fi-FI" sz="1400" i="1" dirty="0" err="1"/>
              <a:t>till</a:t>
            </a:r>
            <a:r>
              <a:rPr lang="fi-FI" sz="1400" i="1" dirty="0"/>
              <a:t> </a:t>
            </a:r>
            <a:r>
              <a:rPr lang="fi-FI" sz="1400" i="1" dirty="0" err="1"/>
              <a:t>varje</a:t>
            </a:r>
            <a:r>
              <a:rPr lang="fi-FI" sz="1400" i="1" dirty="0"/>
              <a:t> </a:t>
            </a:r>
            <a:r>
              <a:rPr lang="fi-FI" sz="1400" i="1" dirty="0" err="1"/>
              <a:t>deltagare</a:t>
            </a:r>
            <a:r>
              <a:rPr lang="fi-FI" sz="1400" i="1" dirty="0"/>
              <a:t> för </a:t>
            </a:r>
            <a:r>
              <a:rPr lang="fi-FI" sz="1400" i="1" dirty="0" err="1"/>
              <a:t>att</a:t>
            </a:r>
            <a:r>
              <a:rPr lang="fi-FI" sz="1400" i="1" dirty="0"/>
              <a:t> </a:t>
            </a:r>
            <a:r>
              <a:rPr lang="fi-FI" sz="1400" i="1" dirty="0" err="1"/>
              <a:t>förmedla</a:t>
            </a:r>
            <a:r>
              <a:rPr lang="fi-FI" sz="1400" i="1" dirty="0"/>
              <a:t> </a:t>
            </a:r>
            <a:r>
              <a:rPr lang="fi-FI" sz="1400" i="1" dirty="0" err="1"/>
              <a:t>att</a:t>
            </a:r>
            <a:r>
              <a:rPr lang="fi-FI" sz="1400" i="1" dirty="0"/>
              <a:t> allas </a:t>
            </a:r>
            <a:r>
              <a:rPr lang="fi-FI" sz="1400" i="1" dirty="0" err="1"/>
              <a:t>deltagande</a:t>
            </a:r>
            <a:r>
              <a:rPr lang="fi-FI" sz="1400" i="1" dirty="0"/>
              <a:t> i </a:t>
            </a:r>
            <a:r>
              <a:rPr lang="fi-FI" sz="1400" i="1" dirty="0" err="1"/>
              <a:t>dialogen</a:t>
            </a:r>
            <a:r>
              <a:rPr lang="fi-FI" sz="1400" i="1" dirty="0"/>
              <a:t> </a:t>
            </a:r>
            <a:r>
              <a:rPr lang="fi-FI" sz="1400" i="1" dirty="0" err="1"/>
              <a:t>är</a:t>
            </a:r>
            <a:r>
              <a:rPr lang="fi-FI" sz="1400" i="1" dirty="0"/>
              <a:t> </a:t>
            </a:r>
            <a:r>
              <a:rPr lang="fi-FI" sz="1400" i="1" dirty="0" err="1"/>
              <a:t>viktigt</a:t>
            </a:r>
            <a:r>
              <a:rPr lang="fi-FI" sz="1400" i="1" dirty="0"/>
              <a:t>. </a:t>
            </a:r>
          </a:p>
          <a:p>
            <a:pPr marL="0" lvl="0" indent="0">
              <a:spcBef>
                <a:spcPts val="0"/>
              </a:spcBef>
              <a:buSzPts val="1600"/>
              <a:buNone/>
            </a:pPr>
            <a:endParaRPr lang="fi-FI" sz="1400" dirty="0"/>
          </a:p>
          <a:p>
            <a:pPr marL="0" lvl="0" indent="0">
              <a:spcBef>
                <a:spcPts val="0"/>
              </a:spcBef>
              <a:buSzPts val="1600"/>
              <a:buNone/>
            </a:pPr>
            <a:r>
              <a:rPr lang="fi-FI" sz="1400" i="1" dirty="0" err="1"/>
              <a:t>När</a:t>
            </a:r>
            <a:r>
              <a:rPr lang="fi-FI" sz="1400" i="1" dirty="0"/>
              <a:t> </a:t>
            </a:r>
            <a:r>
              <a:rPr lang="fi-FI" sz="1400" i="1" dirty="0" err="1"/>
              <a:t>paren</a:t>
            </a:r>
            <a:r>
              <a:rPr lang="fi-FI" sz="1400" i="1" dirty="0"/>
              <a:t> </a:t>
            </a:r>
            <a:r>
              <a:rPr lang="fi-FI" sz="1400" i="1" dirty="0" err="1"/>
              <a:t>är</a:t>
            </a:r>
            <a:r>
              <a:rPr lang="fi-FI" sz="1400" i="1" dirty="0"/>
              <a:t> </a:t>
            </a:r>
            <a:r>
              <a:rPr lang="fi-FI" sz="1400" i="1" dirty="0" err="1"/>
              <a:t>klara</a:t>
            </a:r>
            <a:r>
              <a:rPr lang="fi-FI" sz="1400" i="1" dirty="0"/>
              <a:t> </a:t>
            </a:r>
            <a:r>
              <a:rPr lang="fi-FI" sz="1400" i="1" dirty="0" err="1"/>
              <a:t>fortsätter</a:t>
            </a:r>
            <a:r>
              <a:rPr lang="fi-FI" sz="1400" i="1" dirty="0"/>
              <a:t> </a:t>
            </a:r>
            <a:r>
              <a:rPr lang="fi-FI" sz="1400" i="1" dirty="0" err="1"/>
              <a:t>ni</a:t>
            </a:r>
            <a:r>
              <a:rPr lang="fi-FI" sz="1400" i="1" dirty="0"/>
              <a:t> </a:t>
            </a:r>
            <a:r>
              <a:rPr lang="fi-FI" sz="1400" i="1" dirty="0" err="1"/>
              <a:t>diskussionen</a:t>
            </a:r>
            <a:r>
              <a:rPr lang="fi-FI" sz="1400" i="1" dirty="0"/>
              <a:t> </a:t>
            </a:r>
            <a:r>
              <a:rPr lang="fi-FI" sz="1400" i="1" dirty="0" err="1"/>
              <a:t>tillsammans</a:t>
            </a:r>
            <a:r>
              <a:rPr lang="fi-FI" sz="1400" i="1" dirty="0"/>
              <a:t>: </a:t>
            </a:r>
            <a:r>
              <a:rPr lang="fi-FI" sz="1400" dirty="0" err="1"/>
              <a:t>Nu</a:t>
            </a:r>
            <a:r>
              <a:rPr lang="fi-FI" sz="1400" dirty="0"/>
              <a:t> </a:t>
            </a:r>
            <a:r>
              <a:rPr lang="fi-FI" sz="1400" dirty="0" err="1"/>
              <a:t>när</a:t>
            </a:r>
            <a:r>
              <a:rPr lang="fi-FI" sz="1400" dirty="0"/>
              <a:t> </a:t>
            </a:r>
            <a:r>
              <a:rPr lang="fi-FI" sz="1400" dirty="0" err="1"/>
              <a:t>ni</a:t>
            </a:r>
            <a:r>
              <a:rPr lang="fi-FI" sz="1400" dirty="0"/>
              <a:t> </a:t>
            </a:r>
            <a:r>
              <a:rPr lang="fi-FI" sz="1400" dirty="0" err="1"/>
              <a:t>har</a:t>
            </a:r>
            <a:r>
              <a:rPr lang="fi-FI" sz="1400" dirty="0"/>
              <a:t> </a:t>
            </a:r>
            <a:r>
              <a:rPr lang="fi-FI" sz="1400" dirty="0" err="1"/>
              <a:t>lyssnat</a:t>
            </a:r>
            <a:r>
              <a:rPr lang="fi-FI" sz="1400" dirty="0"/>
              <a:t> </a:t>
            </a:r>
            <a:r>
              <a:rPr lang="fi-FI" sz="1400" dirty="0" err="1"/>
              <a:t>på</a:t>
            </a:r>
            <a:r>
              <a:rPr lang="fi-FI" sz="1400" dirty="0"/>
              <a:t> </a:t>
            </a:r>
            <a:r>
              <a:rPr lang="fi-FI" sz="1400" dirty="0" err="1"/>
              <a:t>varandra</a:t>
            </a:r>
            <a:r>
              <a:rPr lang="fi-FI" sz="1400" dirty="0"/>
              <a:t>, </a:t>
            </a:r>
            <a:r>
              <a:rPr lang="fi-FI" sz="1400" dirty="0" err="1"/>
              <a:t>vilka</a:t>
            </a:r>
            <a:r>
              <a:rPr lang="fi-FI" sz="1400" dirty="0"/>
              <a:t> </a:t>
            </a:r>
            <a:r>
              <a:rPr lang="fi-FI" sz="1400" dirty="0" err="1"/>
              <a:t>tankar</a:t>
            </a:r>
            <a:r>
              <a:rPr lang="fi-FI" sz="1400" dirty="0"/>
              <a:t>/</a:t>
            </a:r>
            <a:r>
              <a:rPr lang="fi-FI" sz="1400" dirty="0" err="1"/>
              <a:t>känslor</a:t>
            </a:r>
            <a:r>
              <a:rPr lang="fi-FI" sz="1400" dirty="0"/>
              <a:t> </a:t>
            </a:r>
            <a:r>
              <a:rPr lang="fi-FI" sz="1400" dirty="0" err="1"/>
              <a:t>och</a:t>
            </a:r>
            <a:r>
              <a:rPr lang="fi-FI" sz="1400" dirty="0"/>
              <a:t> </a:t>
            </a:r>
            <a:r>
              <a:rPr lang="fi-FI" sz="1400" dirty="0" err="1"/>
              <a:t>eventuella</a:t>
            </a:r>
            <a:r>
              <a:rPr lang="fi-FI" sz="1400" dirty="0"/>
              <a:t> </a:t>
            </a:r>
            <a:r>
              <a:rPr lang="fi-FI" sz="1400" dirty="0" err="1"/>
              <a:t>frågor</a:t>
            </a:r>
            <a:r>
              <a:rPr lang="fi-FI" sz="1400" dirty="0"/>
              <a:t> </a:t>
            </a:r>
            <a:r>
              <a:rPr lang="fi-FI" sz="1400" dirty="0" err="1"/>
              <a:t>har</a:t>
            </a:r>
            <a:r>
              <a:rPr lang="fi-FI" sz="1400" dirty="0"/>
              <a:t> </a:t>
            </a:r>
            <a:r>
              <a:rPr lang="fi-FI" sz="1400" dirty="0" err="1"/>
              <a:t>dykt</a:t>
            </a:r>
            <a:r>
              <a:rPr lang="fi-FI" sz="1400" dirty="0"/>
              <a:t> </a:t>
            </a:r>
            <a:r>
              <a:rPr lang="fi-FI" sz="1400" dirty="0" err="1"/>
              <a:t>upp</a:t>
            </a:r>
            <a:r>
              <a:rPr lang="fi-FI" sz="1400" dirty="0"/>
              <a:t>? </a:t>
            </a:r>
          </a:p>
          <a:p>
            <a:pPr marL="0" lvl="0" indent="0">
              <a:spcBef>
                <a:spcPts val="0"/>
              </a:spcBef>
              <a:buSzPts val="1600"/>
              <a:buNone/>
            </a:pPr>
            <a:endParaRPr lang="fi-FI" sz="1400" dirty="0"/>
          </a:p>
          <a:p>
            <a:pPr marL="0" lvl="0" indent="0">
              <a:spcBef>
                <a:spcPts val="0"/>
              </a:spcBef>
              <a:buSzPts val="1600"/>
              <a:buNone/>
            </a:pPr>
            <a:r>
              <a:rPr lang="fi-FI" sz="1400" i="1" dirty="0" err="1"/>
              <a:t>Försök</a:t>
            </a:r>
            <a:r>
              <a:rPr lang="fi-FI" sz="1400" i="1" dirty="0"/>
              <a:t> </a:t>
            </a:r>
            <a:r>
              <a:rPr lang="fi-FI" sz="1400" i="1" dirty="0" err="1"/>
              <a:t>att</a:t>
            </a:r>
            <a:r>
              <a:rPr lang="fi-FI" sz="1400" i="1" dirty="0"/>
              <a:t> </a:t>
            </a:r>
            <a:r>
              <a:rPr lang="fi-FI" sz="1400" i="1" dirty="0" err="1"/>
              <a:t>ta</a:t>
            </a:r>
            <a:r>
              <a:rPr lang="fi-FI" sz="1400" i="1" dirty="0"/>
              <a:t> </a:t>
            </a:r>
            <a:r>
              <a:rPr lang="fi-FI" sz="1400" i="1" dirty="0" err="1"/>
              <a:t>upp</a:t>
            </a:r>
            <a:r>
              <a:rPr lang="fi-FI" sz="1400" i="1" dirty="0"/>
              <a:t> de </a:t>
            </a:r>
            <a:r>
              <a:rPr lang="fi-FI" sz="1400" i="1" dirty="0" err="1"/>
              <a:t>ämnen</a:t>
            </a:r>
            <a:r>
              <a:rPr lang="fi-FI" sz="1400" i="1" dirty="0"/>
              <a:t> </a:t>
            </a:r>
            <a:r>
              <a:rPr lang="fi-FI" sz="1400" i="1" dirty="0" err="1"/>
              <a:t>som</a:t>
            </a:r>
            <a:r>
              <a:rPr lang="fi-FI" sz="1400" i="1" dirty="0"/>
              <a:t> </a:t>
            </a:r>
            <a:r>
              <a:rPr lang="fi-FI" sz="1400" i="1" dirty="0" err="1"/>
              <a:t>kommer</a:t>
            </a:r>
            <a:r>
              <a:rPr lang="fi-FI" sz="1400" i="1" dirty="0"/>
              <a:t> </a:t>
            </a:r>
            <a:r>
              <a:rPr lang="fi-FI" sz="1400" i="1" dirty="0" err="1"/>
              <a:t>upp</a:t>
            </a:r>
            <a:r>
              <a:rPr lang="fi-FI" sz="1400" i="1" dirty="0"/>
              <a:t> i </a:t>
            </a:r>
            <a:r>
              <a:rPr lang="fi-FI" sz="1400" i="1" dirty="0" err="1"/>
              <a:t>diskussionen</a:t>
            </a:r>
            <a:r>
              <a:rPr lang="fi-FI" sz="1400" i="1" dirty="0"/>
              <a:t> </a:t>
            </a:r>
            <a:r>
              <a:rPr lang="fi-FI" sz="1400" i="1" dirty="0" err="1"/>
              <a:t>och</a:t>
            </a:r>
            <a:r>
              <a:rPr lang="fi-FI" sz="1400" i="1" dirty="0"/>
              <a:t> </a:t>
            </a:r>
            <a:r>
              <a:rPr lang="fi-FI" sz="1400" i="1" dirty="0" err="1"/>
              <a:t>formulera</a:t>
            </a:r>
            <a:r>
              <a:rPr lang="fi-FI" sz="1400" i="1" dirty="0"/>
              <a:t> </a:t>
            </a:r>
            <a:r>
              <a:rPr lang="fi-FI" sz="1400" i="1" dirty="0" err="1"/>
              <a:t>eventuella</a:t>
            </a:r>
            <a:r>
              <a:rPr lang="fi-FI" sz="1400" i="1" dirty="0"/>
              <a:t> </a:t>
            </a:r>
            <a:r>
              <a:rPr lang="fi-FI" sz="1400" i="1" dirty="0" err="1"/>
              <a:t>ytterligare</a:t>
            </a:r>
            <a:r>
              <a:rPr lang="fi-FI" sz="1400" i="1" dirty="0"/>
              <a:t> </a:t>
            </a:r>
            <a:r>
              <a:rPr lang="fi-FI" sz="1400" i="1" dirty="0" err="1"/>
              <a:t>frågor</a:t>
            </a:r>
            <a:r>
              <a:rPr lang="fi-FI" sz="1400" i="1" dirty="0"/>
              <a:t> </a:t>
            </a:r>
            <a:r>
              <a:rPr lang="fi-FI" sz="1400" i="1" dirty="0" err="1"/>
              <a:t>utifrån</a:t>
            </a:r>
            <a:r>
              <a:rPr lang="fi-FI" sz="1400" i="1" dirty="0"/>
              <a:t> de </a:t>
            </a:r>
            <a:r>
              <a:rPr lang="fi-FI" sz="1400" i="1" dirty="0" err="1"/>
              <a:t>frågor</a:t>
            </a:r>
            <a:r>
              <a:rPr lang="fi-FI" sz="1400" i="1" dirty="0"/>
              <a:t> </a:t>
            </a:r>
            <a:r>
              <a:rPr lang="fi-FI" sz="1400" i="1" dirty="0" err="1"/>
              <a:t>som</a:t>
            </a:r>
            <a:r>
              <a:rPr lang="fi-FI" sz="1400" i="1" dirty="0"/>
              <a:t> </a:t>
            </a:r>
            <a:r>
              <a:rPr lang="fi-FI" sz="1400" i="1" dirty="0" err="1"/>
              <a:t>tagits</a:t>
            </a:r>
            <a:r>
              <a:rPr lang="fi-FI" sz="1400" i="1" dirty="0"/>
              <a:t> </a:t>
            </a:r>
            <a:r>
              <a:rPr lang="fi-FI" sz="1400" i="1" dirty="0" err="1"/>
              <a:t>upp</a:t>
            </a:r>
            <a:r>
              <a:rPr lang="fi-FI" sz="1400" i="1" dirty="0"/>
              <a:t>. </a:t>
            </a:r>
            <a:endParaRPr sz="1400" i="1" dirty="0"/>
          </a:p>
          <a:p>
            <a:pPr marL="0" lvl="0" indent="0" algn="r" rtl="0">
              <a:lnSpc>
                <a:spcPct val="110000"/>
              </a:lnSpc>
              <a:spcBef>
                <a:spcPts val="0"/>
              </a:spcBef>
              <a:spcAft>
                <a:spcPts val="0"/>
              </a:spcAft>
              <a:buClr>
                <a:schemeClr val="dk1"/>
              </a:buClr>
              <a:buSzPts val="1600"/>
              <a:buNone/>
            </a:pP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2" name="Google Shape;332;p22"/>
          <p:cNvSpPr txBox="1">
            <a:spLocks noGrp="1"/>
          </p:cNvSpPr>
          <p:nvPr>
            <p:ph type="body" idx="4"/>
          </p:nvPr>
        </p:nvSpPr>
        <p:spPr>
          <a:xfrm>
            <a:off x="6359236" y="554400"/>
            <a:ext cx="4873514" cy="369600"/>
          </a:xfrm>
          <a:prstGeom prst="rect">
            <a:avLst/>
          </a:prstGeom>
          <a:noFill/>
          <a:ln>
            <a:noFill/>
          </a:ln>
        </p:spPr>
        <p:txBody>
          <a:bodyPr spcFirstLastPara="1" wrap="square" lIns="0" tIns="0" rIns="0" bIns="0" anchor="t" anchorCtr="0">
            <a:noAutofit/>
          </a:bodyPr>
          <a:lstStyle/>
          <a:p>
            <a:pPr marL="0" indent="0"/>
            <a:r>
              <a:rPr lang="sv-FI" sz="1800" b="1" dirty="0"/>
              <a:t>Gemensam diskussion </a:t>
            </a:r>
            <a:r>
              <a:rPr lang="fi-FI" sz="1800" b="1" dirty="0"/>
              <a:t>(1/2)</a:t>
            </a:r>
            <a:endParaRPr sz="1800" b="1" dirty="0"/>
          </a:p>
        </p:txBody>
      </p:sp>
      <p:sp>
        <p:nvSpPr>
          <p:cNvPr id="4" name="Google Shape;313;p20">
            <a:extLst>
              <a:ext uri="{FF2B5EF4-FFF2-40B4-BE49-F238E27FC236}">
                <a16:creationId xmlns:a16="http://schemas.microsoft.com/office/drawing/2014/main" id="{10A6ED69-420B-805F-E091-79A330972E22}"/>
              </a:ext>
            </a:extLst>
          </p:cNvPr>
          <p:cNvSpPr txBox="1">
            <a:spLocks/>
          </p:cNvSpPr>
          <p:nvPr/>
        </p:nvSpPr>
        <p:spPr>
          <a:xfrm>
            <a:off x="672350" y="554400"/>
            <a:ext cx="4737900"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pic>
        <p:nvPicPr>
          <p:cNvPr id="2" name="Kuva 1">
            <a:extLst>
              <a:ext uri="{FF2B5EF4-FFF2-40B4-BE49-F238E27FC236}">
                <a16:creationId xmlns:a16="http://schemas.microsoft.com/office/drawing/2014/main" id="{350D83F1-1157-B503-70E8-E5DB28619816}"/>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200" dirty="0" err="1"/>
              <a:t>Minuter</a:t>
            </a:r>
            <a:r>
              <a:rPr lang="fi-FI" sz="1200" dirty="0"/>
              <a:t>    </a:t>
            </a:r>
            <a:r>
              <a:rPr lang="fi-FI" sz="1200" dirty="0" err="1"/>
              <a:t>Avsnitt</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15 	Introduktion, </a:t>
            </a:r>
            <a:r>
              <a:rPr lang="fi-FI" sz="1200" dirty="0" err="1"/>
              <a:t>presentationer</a:t>
            </a:r>
            <a:r>
              <a:rPr lang="fi-FI" sz="1200" dirty="0"/>
              <a:t>, </a:t>
            </a:r>
            <a:r>
              <a:rPr lang="fi-FI" sz="1200" dirty="0" err="1"/>
              <a:t>spelregler</a:t>
            </a:r>
            <a:r>
              <a:rPr lang="fi-FI" sz="1200" dirty="0"/>
              <a:t>, 	</a:t>
            </a:r>
            <a:r>
              <a:rPr lang="fi-FI" sz="1200" dirty="0" err="1"/>
              <a:t>förberedelser</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85  	</a:t>
            </a:r>
            <a:r>
              <a:rPr lang="fi-FI" sz="1200" dirty="0" err="1"/>
              <a:t>Gruppdiskussion</a:t>
            </a:r>
            <a:r>
              <a:rPr lang="fi-FI" sz="1200" dirty="0"/>
              <a:t> (</a:t>
            </a:r>
            <a:r>
              <a:rPr lang="fi-FI" sz="1200" dirty="0" err="1"/>
              <a:t>inkl</a:t>
            </a:r>
            <a:r>
              <a:rPr lang="fi-FI" sz="1200" dirty="0"/>
              <a:t>. </a:t>
            </a:r>
            <a:r>
              <a:rPr lang="fi-FI" sz="1200" dirty="0" err="1"/>
              <a:t>paus</a:t>
            </a:r>
            <a:r>
              <a:rPr lang="fi-FI" sz="1200" dirty="0"/>
              <a:t>)</a:t>
            </a:r>
          </a:p>
          <a:p>
            <a:pPr marL="0" lvl="0" indent="0">
              <a:spcBef>
                <a:spcPts val="0"/>
              </a:spcBef>
              <a:buSzPts val="1600"/>
              <a:buNone/>
            </a:pPr>
            <a:endParaRPr lang="fi-FI" sz="1200" dirty="0"/>
          </a:p>
          <a:p>
            <a:pPr marL="0" lvl="0" indent="0">
              <a:spcBef>
                <a:spcPts val="0"/>
              </a:spcBef>
              <a:buSzPts val="1600"/>
              <a:buNone/>
            </a:pPr>
            <a:r>
              <a:rPr lang="fi-FI" sz="1200" dirty="0"/>
              <a:t>5     	</a:t>
            </a:r>
            <a:r>
              <a:rPr lang="fi-FI" sz="1200" dirty="0" err="1"/>
              <a:t>Diskussionsresultat</a:t>
            </a:r>
            <a:r>
              <a:rPr lang="fi-FI" sz="1200" dirty="0"/>
              <a:t>: </a:t>
            </a:r>
            <a:r>
              <a:rPr lang="fi-FI" sz="1200" dirty="0" err="1"/>
              <a:t>skrivande</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10   	</a:t>
            </a:r>
            <a:r>
              <a:rPr lang="fi-FI" sz="1200" dirty="0" err="1"/>
              <a:t>Diskussionsresultat</a:t>
            </a:r>
            <a:r>
              <a:rPr lang="fi-FI" sz="1200" dirty="0"/>
              <a:t>: </a:t>
            </a:r>
            <a:r>
              <a:rPr lang="fi-FI" sz="1200" dirty="0" err="1"/>
              <a:t>delning</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5    	</a:t>
            </a:r>
            <a:r>
              <a:rPr lang="fi-FI" sz="1200" dirty="0" err="1"/>
              <a:t>Tack</a:t>
            </a:r>
            <a:r>
              <a:rPr lang="fi-FI" sz="1200" dirty="0"/>
              <a:t>, </a:t>
            </a:r>
            <a:r>
              <a:rPr lang="fi-FI" sz="1200" dirty="0" err="1"/>
              <a:t>avslutning</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err="1"/>
              <a:t>Totalt</a:t>
            </a:r>
            <a:r>
              <a:rPr lang="fi-FI" sz="1200" dirty="0"/>
              <a:t> 120 min</a:t>
            </a:r>
            <a:endParaRPr lang="fi-FI" sz="12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33565" y="997527"/>
            <a:ext cx="5607423" cy="4999860"/>
          </a:xfrm>
          <a:prstGeom prst="rect">
            <a:avLst/>
          </a:prstGeom>
          <a:noFill/>
          <a:ln>
            <a:noFill/>
          </a:ln>
        </p:spPr>
        <p:txBody>
          <a:bodyPr spcFirstLastPara="1" wrap="square" lIns="0" tIns="0" rIns="0" bIns="0" anchor="t" anchorCtr="0">
            <a:noAutofit/>
          </a:bodyPr>
          <a:lstStyle/>
          <a:p>
            <a:pPr marL="0" lvl="0" indent="0">
              <a:lnSpc>
                <a:spcPct val="100000"/>
              </a:lnSpc>
              <a:spcBef>
                <a:spcPts val="0"/>
              </a:spcBef>
              <a:buSzPts val="1600"/>
              <a:buNone/>
            </a:pPr>
            <a:r>
              <a:rPr lang="fi-FI" sz="1400" i="1" dirty="0" err="1"/>
              <a:t>Försök</a:t>
            </a:r>
            <a:r>
              <a:rPr lang="fi-FI" sz="1400" i="1" dirty="0"/>
              <a:t> </a:t>
            </a:r>
            <a:r>
              <a:rPr lang="fi-FI" sz="1400" i="1" dirty="0" err="1"/>
              <a:t>att</a:t>
            </a:r>
            <a:r>
              <a:rPr lang="fi-FI" sz="1400" i="1" dirty="0"/>
              <a:t> </a:t>
            </a:r>
            <a:r>
              <a:rPr lang="fi-FI" sz="1400" i="1" dirty="0" err="1"/>
              <a:t>ta</a:t>
            </a:r>
            <a:r>
              <a:rPr lang="fi-FI" sz="1400" i="1" dirty="0"/>
              <a:t> </a:t>
            </a:r>
            <a:r>
              <a:rPr lang="fi-FI" sz="1400" i="1" dirty="0" err="1"/>
              <a:t>upp</a:t>
            </a:r>
            <a:r>
              <a:rPr lang="fi-FI" sz="1400" i="1" dirty="0"/>
              <a:t> </a:t>
            </a:r>
            <a:r>
              <a:rPr lang="fi-FI" sz="1400" i="1" dirty="0" err="1"/>
              <a:t>ämnen</a:t>
            </a:r>
            <a:r>
              <a:rPr lang="fi-FI" sz="1400" i="1" dirty="0"/>
              <a:t> </a:t>
            </a:r>
            <a:r>
              <a:rPr lang="fi-FI" sz="1400" i="1" dirty="0" err="1"/>
              <a:t>som</a:t>
            </a:r>
            <a:r>
              <a:rPr lang="fi-FI" sz="1400" i="1" dirty="0"/>
              <a:t> </a:t>
            </a:r>
            <a:r>
              <a:rPr lang="fi-FI" sz="1400" i="1" dirty="0" err="1"/>
              <a:t>kommer</a:t>
            </a:r>
            <a:r>
              <a:rPr lang="fi-FI" sz="1400" i="1" dirty="0"/>
              <a:t> </a:t>
            </a:r>
            <a:r>
              <a:rPr lang="fi-FI" sz="1400" i="1" dirty="0" err="1"/>
              <a:t>upp</a:t>
            </a:r>
            <a:r>
              <a:rPr lang="fi-FI" sz="1400" i="1" dirty="0"/>
              <a:t> i </a:t>
            </a:r>
            <a:r>
              <a:rPr lang="fi-FI" sz="1400" i="1" dirty="0" err="1"/>
              <a:t>samtalet</a:t>
            </a:r>
            <a:r>
              <a:rPr lang="fi-FI" sz="1400" i="1" dirty="0"/>
              <a:t>. </a:t>
            </a:r>
            <a:r>
              <a:rPr lang="fi-FI" sz="1400" i="1" dirty="0" err="1"/>
              <a:t>Använd</a:t>
            </a:r>
            <a:r>
              <a:rPr lang="fi-FI" sz="1400" i="1" dirty="0"/>
              <a:t> </a:t>
            </a:r>
            <a:r>
              <a:rPr lang="fi-FI" sz="1400" i="1" dirty="0" err="1"/>
              <a:t>dem</a:t>
            </a:r>
            <a:r>
              <a:rPr lang="fi-FI" sz="1400" i="1" dirty="0"/>
              <a:t> </a:t>
            </a:r>
            <a:r>
              <a:rPr lang="fi-FI" sz="1400" i="1" dirty="0" err="1"/>
              <a:t>som</a:t>
            </a:r>
            <a:r>
              <a:rPr lang="fi-FI" sz="1400" i="1" dirty="0"/>
              <a:t> </a:t>
            </a:r>
            <a:r>
              <a:rPr lang="fi-FI" sz="1400" i="1" dirty="0" err="1"/>
              <a:t>utgångspunkt</a:t>
            </a:r>
            <a:r>
              <a:rPr lang="fi-FI" sz="1400" i="1" dirty="0"/>
              <a:t> för </a:t>
            </a:r>
            <a:r>
              <a:rPr lang="fi-FI" sz="1400" i="1" dirty="0" err="1"/>
              <a:t>ytterligare</a:t>
            </a:r>
            <a:r>
              <a:rPr lang="fi-FI" sz="1400" i="1" dirty="0"/>
              <a:t> </a:t>
            </a:r>
            <a:r>
              <a:rPr lang="fi-FI" sz="1400" i="1" dirty="0" err="1"/>
              <a:t>frågor</a:t>
            </a:r>
            <a:r>
              <a:rPr lang="fi-FI" sz="1400" i="1" dirty="0"/>
              <a:t>. </a:t>
            </a:r>
            <a:r>
              <a:rPr lang="fi-FI" sz="1400" i="1" dirty="0" err="1"/>
              <a:t>Det</a:t>
            </a:r>
            <a:r>
              <a:rPr lang="fi-FI" sz="1400" i="1" dirty="0"/>
              <a:t> </a:t>
            </a:r>
            <a:r>
              <a:rPr lang="fi-FI" sz="1400" i="1" dirty="0" err="1"/>
              <a:t>är</a:t>
            </a:r>
            <a:r>
              <a:rPr lang="fi-FI" sz="1400" i="1" dirty="0"/>
              <a:t> </a:t>
            </a:r>
            <a:r>
              <a:rPr lang="fi-FI" sz="1400" i="1" dirty="0" err="1"/>
              <a:t>bra</a:t>
            </a:r>
            <a:r>
              <a:rPr lang="fi-FI" sz="1400" i="1" dirty="0"/>
              <a:t> </a:t>
            </a:r>
            <a:r>
              <a:rPr lang="fi-FI" sz="1400" i="1" dirty="0" err="1"/>
              <a:t>att</a:t>
            </a:r>
            <a:r>
              <a:rPr lang="fi-FI" sz="1400" i="1" dirty="0"/>
              <a:t> </a:t>
            </a:r>
            <a:r>
              <a:rPr lang="fi-FI" sz="1400" i="1" dirty="0" err="1"/>
              <a:t>låta</a:t>
            </a:r>
            <a:r>
              <a:rPr lang="fi-FI" sz="1400" i="1" dirty="0"/>
              <a:t> </a:t>
            </a:r>
            <a:r>
              <a:rPr lang="fi-FI" sz="1400" i="1" dirty="0" err="1"/>
              <a:t>diskussionen</a:t>
            </a:r>
            <a:r>
              <a:rPr lang="fi-FI" sz="1400" i="1" dirty="0"/>
              <a:t> </a:t>
            </a:r>
            <a:r>
              <a:rPr lang="fi-FI" sz="1400" i="1" dirty="0" err="1"/>
              <a:t>fortskrida</a:t>
            </a:r>
            <a:r>
              <a:rPr lang="fi-FI" sz="1400" i="1" dirty="0"/>
              <a:t> i </a:t>
            </a:r>
            <a:r>
              <a:rPr lang="fi-FI" sz="1400" i="1" dirty="0" err="1"/>
              <a:t>sin</a:t>
            </a:r>
            <a:r>
              <a:rPr lang="fi-FI" sz="1400" i="1" dirty="0"/>
              <a:t> </a:t>
            </a:r>
            <a:r>
              <a:rPr lang="fi-FI" sz="1400" i="1" dirty="0" err="1"/>
              <a:t>egen</a:t>
            </a:r>
            <a:r>
              <a:rPr lang="fi-FI" sz="1400" i="1" dirty="0"/>
              <a:t> </a:t>
            </a:r>
            <a:r>
              <a:rPr lang="fi-FI" sz="1400" i="1" dirty="0" err="1"/>
              <a:t>takt</a:t>
            </a:r>
            <a:r>
              <a:rPr lang="fi-FI" sz="1400" i="1" dirty="0"/>
              <a:t> </a:t>
            </a:r>
            <a:r>
              <a:rPr lang="fi-FI" sz="1400" i="1" dirty="0" err="1"/>
              <a:t>och</a:t>
            </a:r>
            <a:r>
              <a:rPr lang="fi-FI" sz="1400" i="1" dirty="0"/>
              <a:t> </a:t>
            </a:r>
            <a:r>
              <a:rPr lang="fi-FI" sz="1400" i="1" dirty="0" err="1"/>
              <a:t>undvika</a:t>
            </a:r>
            <a:r>
              <a:rPr lang="fi-FI" sz="1400" i="1" dirty="0"/>
              <a:t> </a:t>
            </a:r>
            <a:r>
              <a:rPr lang="fi-FI" sz="1400" i="1" dirty="0" err="1"/>
              <a:t>att</a:t>
            </a:r>
            <a:r>
              <a:rPr lang="fi-FI" sz="1400" i="1" dirty="0"/>
              <a:t> </a:t>
            </a:r>
            <a:r>
              <a:rPr lang="fi-FI" sz="1400" i="1" dirty="0" err="1"/>
              <a:t>förvandla</a:t>
            </a:r>
            <a:r>
              <a:rPr lang="fi-FI" sz="1400" i="1" dirty="0"/>
              <a:t> </a:t>
            </a:r>
            <a:r>
              <a:rPr lang="fi-FI" sz="1400" i="1" dirty="0" err="1"/>
              <a:t>den</a:t>
            </a:r>
            <a:r>
              <a:rPr lang="fi-FI" sz="1400" i="1" dirty="0"/>
              <a:t> </a:t>
            </a:r>
            <a:r>
              <a:rPr lang="fi-FI" sz="1400" i="1" dirty="0" err="1"/>
              <a:t>till</a:t>
            </a:r>
            <a:r>
              <a:rPr lang="fi-FI" sz="1400" i="1" dirty="0"/>
              <a:t> en </a:t>
            </a:r>
            <a:r>
              <a:rPr lang="fi-FI" sz="1400" i="1" dirty="0" err="1"/>
              <a:t>intervju</a:t>
            </a:r>
            <a:r>
              <a:rPr lang="fi-FI" sz="1400" i="1" dirty="0"/>
              <a:t>.</a:t>
            </a:r>
          </a:p>
          <a:p>
            <a:pPr marL="0" lvl="0" indent="0">
              <a:lnSpc>
                <a:spcPct val="100000"/>
              </a:lnSpc>
              <a:spcBef>
                <a:spcPts val="0"/>
              </a:spcBef>
              <a:buSzPts val="1600"/>
              <a:buNone/>
            </a:pPr>
            <a:endParaRPr lang="fi-FI" sz="1400" i="1" dirty="0"/>
          </a:p>
          <a:p>
            <a:pPr marL="0" lvl="0" indent="0">
              <a:lnSpc>
                <a:spcPct val="100000"/>
              </a:lnSpc>
              <a:spcBef>
                <a:spcPts val="0"/>
              </a:spcBef>
              <a:buSzPts val="1600"/>
              <a:buNone/>
            </a:pPr>
            <a:r>
              <a:rPr lang="fi-FI" sz="1400" i="1" dirty="0" err="1"/>
              <a:t>Vid</a:t>
            </a:r>
            <a:r>
              <a:rPr lang="fi-FI" sz="1400" i="1" dirty="0"/>
              <a:t> </a:t>
            </a:r>
            <a:r>
              <a:rPr lang="fi-FI" sz="1400" i="1" dirty="0" err="1"/>
              <a:t>lämpligt</a:t>
            </a:r>
            <a:r>
              <a:rPr lang="fi-FI" sz="1400" i="1" dirty="0"/>
              <a:t> </a:t>
            </a:r>
            <a:r>
              <a:rPr lang="fi-FI" sz="1400" i="1" dirty="0" err="1"/>
              <a:t>tillfälle</a:t>
            </a:r>
            <a:r>
              <a:rPr lang="fi-FI" sz="1400" i="1" dirty="0"/>
              <a:t> </a:t>
            </a:r>
            <a:r>
              <a:rPr lang="fi-FI" sz="1400" i="1" dirty="0" err="1"/>
              <a:t>går</a:t>
            </a:r>
            <a:r>
              <a:rPr lang="fi-FI" sz="1400" i="1" dirty="0"/>
              <a:t> du </a:t>
            </a:r>
            <a:r>
              <a:rPr lang="fi-FI" sz="1400" i="1" dirty="0" err="1"/>
              <a:t>vidare</a:t>
            </a:r>
            <a:r>
              <a:rPr lang="fi-FI" sz="1400" i="1" dirty="0"/>
              <a:t> </a:t>
            </a:r>
            <a:r>
              <a:rPr lang="fi-FI" sz="1400" i="1" dirty="0" err="1"/>
              <a:t>till</a:t>
            </a:r>
            <a:r>
              <a:rPr lang="fi-FI" sz="1400" i="1" dirty="0"/>
              <a:t> </a:t>
            </a:r>
            <a:r>
              <a:rPr lang="fi-FI" sz="1400" i="1" dirty="0" err="1"/>
              <a:t>att</a:t>
            </a:r>
            <a:r>
              <a:rPr lang="fi-FI" sz="1400" i="1" dirty="0"/>
              <a:t> </a:t>
            </a:r>
            <a:r>
              <a:rPr lang="fi-FI" sz="1400" i="1" dirty="0" err="1"/>
              <a:t>diskutera</a:t>
            </a:r>
            <a:r>
              <a:rPr lang="fi-FI" sz="1400" i="1" dirty="0"/>
              <a:t> </a:t>
            </a:r>
            <a:r>
              <a:rPr lang="fi-FI" sz="1400" i="1" dirty="0" err="1"/>
              <a:t>organisationen</a:t>
            </a:r>
            <a:r>
              <a:rPr lang="fi-FI" sz="1400" i="1" dirty="0"/>
              <a:t> </a:t>
            </a:r>
            <a:r>
              <a:rPr lang="fi-FI" sz="1400" i="1" dirty="0" err="1"/>
              <a:t>och</a:t>
            </a:r>
            <a:r>
              <a:rPr lang="fi-FI" sz="1400" i="1" dirty="0"/>
              <a:t> </a:t>
            </a:r>
            <a:r>
              <a:rPr lang="fi-FI" sz="1400" i="1" dirty="0" err="1"/>
              <a:t>din</a:t>
            </a:r>
            <a:r>
              <a:rPr lang="fi-FI" sz="1400" i="1" dirty="0"/>
              <a:t> </a:t>
            </a:r>
            <a:r>
              <a:rPr lang="fi-FI" sz="1400" i="1" dirty="0" err="1"/>
              <a:t>egen</a:t>
            </a:r>
            <a:r>
              <a:rPr lang="fi-FI" sz="1400" i="1" dirty="0"/>
              <a:t> roll, </a:t>
            </a:r>
            <a:r>
              <a:rPr lang="fi-FI" sz="1400" i="1" dirty="0" err="1"/>
              <a:t>samt</a:t>
            </a:r>
            <a:r>
              <a:rPr lang="fi-FI" sz="1400" i="1" dirty="0"/>
              <a:t> </a:t>
            </a:r>
            <a:r>
              <a:rPr lang="fi-FI" sz="1400" i="1" dirty="0" err="1"/>
              <a:t>vilken</a:t>
            </a:r>
            <a:r>
              <a:rPr lang="fi-FI" sz="1400" i="1" dirty="0"/>
              <a:t> </a:t>
            </a:r>
            <a:r>
              <a:rPr lang="fi-FI" sz="1400" i="1" dirty="0" err="1"/>
              <a:t>typ</a:t>
            </a:r>
            <a:r>
              <a:rPr lang="fi-FI" sz="1400" i="1" dirty="0"/>
              <a:t> av </a:t>
            </a:r>
            <a:r>
              <a:rPr lang="fi-FI" sz="1400" i="1" dirty="0" err="1"/>
              <a:t>stöd</a:t>
            </a:r>
            <a:r>
              <a:rPr lang="fi-FI" sz="1400" i="1" dirty="0"/>
              <a:t> </a:t>
            </a:r>
            <a:r>
              <a:rPr lang="fi-FI" sz="1400" i="1" dirty="0" err="1"/>
              <a:t>som</a:t>
            </a:r>
            <a:r>
              <a:rPr lang="fi-FI" sz="1400" i="1" dirty="0"/>
              <a:t> </a:t>
            </a:r>
            <a:r>
              <a:rPr lang="fi-FI" sz="1400" i="1" dirty="0" err="1"/>
              <a:t>behövs</a:t>
            </a:r>
            <a:r>
              <a:rPr lang="fi-FI" sz="1400" i="1" dirty="0"/>
              <a:t> för </a:t>
            </a:r>
            <a:r>
              <a:rPr lang="fi-FI" sz="1400" i="1" dirty="0" err="1"/>
              <a:t>att</a:t>
            </a:r>
            <a:r>
              <a:rPr lang="fi-FI" sz="1400" i="1" dirty="0"/>
              <a:t> </a:t>
            </a:r>
            <a:r>
              <a:rPr lang="fi-FI" sz="1400" i="1" dirty="0" err="1"/>
              <a:t>stärka</a:t>
            </a:r>
            <a:r>
              <a:rPr lang="fi-FI" sz="1400" i="1" dirty="0"/>
              <a:t> </a:t>
            </a:r>
            <a:r>
              <a:rPr lang="fi-FI" sz="1400" i="1" dirty="0" err="1"/>
              <a:t>verksamheten</a:t>
            </a:r>
            <a:r>
              <a:rPr lang="fi-FI" sz="1400" i="1" dirty="0"/>
              <a:t>.</a:t>
            </a:r>
          </a:p>
          <a:p>
            <a:pPr marL="0" lvl="0" indent="0">
              <a:lnSpc>
                <a:spcPct val="100000"/>
              </a:lnSpc>
              <a:spcBef>
                <a:spcPts val="0"/>
              </a:spcBef>
              <a:buSzPts val="1600"/>
              <a:buNone/>
            </a:pPr>
            <a:endParaRPr lang="fi-FI" sz="1400" i="1" dirty="0"/>
          </a:p>
          <a:p>
            <a:pPr marL="0" lvl="0" indent="0">
              <a:lnSpc>
                <a:spcPct val="100000"/>
              </a:lnSpc>
              <a:spcBef>
                <a:spcPts val="0"/>
              </a:spcBef>
              <a:buSzPts val="1600"/>
              <a:buNone/>
            </a:pPr>
            <a:r>
              <a:rPr lang="fi-FI" sz="1400" i="1" dirty="0" err="1"/>
              <a:t>Ytterligare</a:t>
            </a:r>
            <a:r>
              <a:rPr lang="fi-FI" sz="1400" i="1" dirty="0"/>
              <a:t> </a:t>
            </a:r>
            <a:r>
              <a:rPr lang="fi-FI" sz="1400" i="1" dirty="0" err="1"/>
              <a:t>frågor</a:t>
            </a:r>
            <a:r>
              <a:rPr lang="fi-FI" sz="1400" i="1" dirty="0"/>
              <a:t>:</a:t>
            </a:r>
          </a:p>
          <a:p>
            <a:pPr marL="0" lvl="0" indent="0">
              <a:lnSpc>
                <a:spcPct val="100000"/>
              </a:lnSpc>
              <a:spcBef>
                <a:spcPts val="0"/>
              </a:spcBef>
              <a:buSzPts val="1600"/>
              <a:buNone/>
            </a:pPr>
            <a:endParaRPr lang="fi-FI" sz="1400" i="1" dirty="0"/>
          </a:p>
          <a:p>
            <a:pPr marL="285750" indent="-285750">
              <a:lnSpc>
                <a:spcPct val="100000"/>
              </a:lnSpc>
              <a:spcBef>
                <a:spcPts val="0"/>
              </a:spcBef>
              <a:buSzPts val="1600"/>
            </a:pPr>
            <a:r>
              <a:rPr lang="fi-FI" sz="1400" dirty="0" err="1"/>
              <a:t>Vilken</a:t>
            </a:r>
            <a:r>
              <a:rPr lang="fi-FI" sz="1400" dirty="0"/>
              <a:t> roll </a:t>
            </a:r>
            <a:r>
              <a:rPr lang="fi-FI" sz="1400" dirty="0" err="1"/>
              <a:t>ser</a:t>
            </a:r>
            <a:r>
              <a:rPr lang="fi-FI" sz="1400" dirty="0"/>
              <a:t> du </a:t>
            </a:r>
            <a:r>
              <a:rPr lang="fi-FI" sz="1400" dirty="0" err="1"/>
              <a:t>att</a:t>
            </a:r>
            <a:r>
              <a:rPr lang="fi-FI" sz="1400" dirty="0"/>
              <a:t> </a:t>
            </a:r>
            <a:r>
              <a:rPr lang="fi-FI" sz="1400" dirty="0" err="1"/>
              <a:t>din</a:t>
            </a:r>
            <a:r>
              <a:rPr lang="fi-FI" sz="1400" dirty="0"/>
              <a:t> </a:t>
            </a:r>
            <a:r>
              <a:rPr lang="fi-FI" sz="1400" dirty="0" err="1"/>
              <a:t>organisation</a:t>
            </a:r>
            <a:r>
              <a:rPr lang="fi-FI" sz="1400" dirty="0"/>
              <a:t> </a:t>
            </a:r>
            <a:r>
              <a:rPr lang="fi-FI" sz="1400" dirty="0" err="1"/>
              <a:t>eller</a:t>
            </a:r>
            <a:r>
              <a:rPr lang="fi-FI" sz="1400" dirty="0"/>
              <a:t> du </a:t>
            </a:r>
            <a:r>
              <a:rPr lang="fi-FI" sz="1400" dirty="0" err="1"/>
              <a:t>själv</a:t>
            </a:r>
            <a:r>
              <a:rPr lang="fi-FI" sz="1400" dirty="0"/>
              <a:t> </a:t>
            </a:r>
            <a:r>
              <a:rPr lang="fi-FI" sz="1400" dirty="0" err="1"/>
              <a:t>spelar</a:t>
            </a:r>
            <a:r>
              <a:rPr lang="fi-FI" sz="1400" dirty="0"/>
              <a:t> i </a:t>
            </a:r>
            <a:r>
              <a:rPr lang="fi-FI" sz="1400" dirty="0" err="1"/>
              <a:t>denna</a:t>
            </a:r>
            <a:r>
              <a:rPr lang="fi-FI" sz="1400" dirty="0"/>
              <a:t> </a:t>
            </a:r>
            <a:r>
              <a:rPr lang="fi-FI" sz="1400" dirty="0" err="1"/>
              <a:t>situation</a:t>
            </a:r>
            <a:r>
              <a:rPr lang="fi-FI" sz="1400" dirty="0"/>
              <a:t>? </a:t>
            </a:r>
          </a:p>
          <a:p>
            <a:pPr marL="285750" indent="-285750">
              <a:lnSpc>
                <a:spcPct val="100000"/>
              </a:lnSpc>
              <a:spcBef>
                <a:spcPts val="0"/>
              </a:spcBef>
              <a:buSzPts val="1600"/>
            </a:pPr>
            <a:r>
              <a:rPr lang="fi-FI" sz="1400" dirty="0" err="1"/>
              <a:t>Vilken</a:t>
            </a:r>
            <a:r>
              <a:rPr lang="fi-FI" sz="1400" dirty="0"/>
              <a:t> </a:t>
            </a:r>
            <a:r>
              <a:rPr lang="fi-FI" sz="1400" dirty="0" err="1"/>
              <a:t>typ</a:t>
            </a:r>
            <a:r>
              <a:rPr lang="fi-FI" sz="1400" dirty="0"/>
              <a:t> av </a:t>
            </a:r>
            <a:r>
              <a:rPr lang="fi-FI" sz="1400" dirty="0" err="1"/>
              <a:t>stöd</a:t>
            </a:r>
            <a:r>
              <a:rPr lang="fi-FI" sz="1400" dirty="0"/>
              <a:t> </a:t>
            </a:r>
            <a:r>
              <a:rPr lang="fi-FI" sz="1400" dirty="0" err="1"/>
              <a:t>behöver</a:t>
            </a:r>
            <a:r>
              <a:rPr lang="fi-FI" sz="1400" dirty="0"/>
              <a:t> du för </a:t>
            </a:r>
            <a:r>
              <a:rPr lang="fi-FI" sz="1400" dirty="0" err="1"/>
              <a:t>att</a:t>
            </a:r>
            <a:r>
              <a:rPr lang="fi-FI" sz="1400" dirty="0"/>
              <a:t> </a:t>
            </a:r>
            <a:r>
              <a:rPr lang="fi-FI" sz="1400" dirty="0" err="1"/>
              <a:t>stärka</a:t>
            </a:r>
            <a:r>
              <a:rPr lang="fi-FI" sz="1400" dirty="0"/>
              <a:t> </a:t>
            </a:r>
            <a:r>
              <a:rPr lang="fi-FI" sz="1400" dirty="0" err="1"/>
              <a:t>dina</a:t>
            </a:r>
            <a:r>
              <a:rPr lang="fi-FI" sz="1400" dirty="0"/>
              <a:t> </a:t>
            </a:r>
            <a:r>
              <a:rPr lang="fi-FI" sz="1400" dirty="0" err="1"/>
              <a:t>egna</a:t>
            </a:r>
            <a:r>
              <a:rPr lang="fi-FI" sz="1400" dirty="0"/>
              <a:t> </a:t>
            </a:r>
            <a:r>
              <a:rPr lang="fi-FI" sz="1400" dirty="0" err="1"/>
              <a:t>aktiviteter</a:t>
            </a:r>
            <a:r>
              <a:rPr lang="fi-FI" sz="1400" dirty="0"/>
              <a:t>?</a:t>
            </a:r>
          </a:p>
          <a:p>
            <a:pPr marL="0" lvl="0" indent="0">
              <a:lnSpc>
                <a:spcPct val="100000"/>
              </a:lnSpc>
              <a:spcBef>
                <a:spcPts val="0"/>
              </a:spcBef>
              <a:buSzPts val="1600"/>
              <a:buNone/>
            </a:pPr>
            <a:endParaRPr lang="fi-FI" sz="1400" i="1" dirty="0"/>
          </a:p>
          <a:p>
            <a:pPr marL="0" lvl="0" indent="0">
              <a:lnSpc>
                <a:spcPct val="100000"/>
              </a:lnSpc>
              <a:spcBef>
                <a:spcPts val="0"/>
              </a:spcBef>
              <a:buSzPts val="1600"/>
              <a:buNone/>
            </a:pPr>
            <a:endParaRPr lang="fi-FI" sz="1400" i="1" dirty="0"/>
          </a:p>
          <a:p>
            <a:pPr marL="0" lvl="0" indent="0">
              <a:lnSpc>
                <a:spcPct val="100000"/>
              </a:lnSpc>
              <a:spcBef>
                <a:spcPts val="0"/>
              </a:spcBef>
              <a:buSzPts val="1600"/>
              <a:buNone/>
            </a:pPr>
            <a:r>
              <a:rPr lang="fi-FI" sz="1400" i="1" dirty="0" err="1"/>
              <a:t>Efter</a:t>
            </a:r>
            <a:r>
              <a:rPr lang="fi-FI" sz="1400" i="1" dirty="0"/>
              <a:t> </a:t>
            </a:r>
            <a:r>
              <a:rPr lang="fi-FI" sz="1400" i="1" dirty="0" err="1"/>
              <a:t>att</a:t>
            </a:r>
            <a:r>
              <a:rPr lang="fi-FI" sz="1400" i="1" dirty="0"/>
              <a:t> ha </a:t>
            </a:r>
            <a:r>
              <a:rPr lang="fi-FI" sz="1400" i="1" dirty="0" err="1"/>
              <a:t>ställt</a:t>
            </a:r>
            <a:r>
              <a:rPr lang="fi-FI" sz="1400" i="1" dirty="0"/>
              <a:t> </a:t>
            </a:r>
            <a:r>
              <a:rPr lang="fi-FI" sz="1400" i="1" dirty="0" err="1"/>
              <a:t>frågan</a:t>
            </a:r>
            <a:r>
              <a:rPr lang="fi-FI" sz="1400" i="1" dirty="0"/>
              <a:t>, </a:t>
            </a:r>
            <a:r>
              <a:rPr lang="fi-FI" sz="1400" i="1" dirty="0" err="1"/>
              <a:t>använd</a:t>
            </a:r>
            <a:r>
              <a:rPr lang="fi-FI" sz="1400" i="1" dirty="0"/>
              <a:t> </a:t>
            </a:r>
            <a:r>
              <a:rPr lang="fi-FI" sz="1400" i="1" dirty="0" err="1"/>
              <a:t>individuell</a:t>
            </a:r>
            <a:r>
              <a:rPr lang="fi-FI" sz="1400" i="1" dirty="0"/>
              <a:t> reflektion </a:t>
            </a:r>
            <a:r>
              <a:rPr lang="fi-FI" sz="1400" i="1" dirty="0" err="1"/>
              <a:t>eller</a:t>
            </a:r>
            <a:r>
              <a:rPr lang="fi-FI" sz="1400" i="1" dirty="0"/>
              <a:t> </a:t>
            </a:r>
            <a:r>
              <a:rPr lang="fi-FI" sz="1400" i="1" dirty="0" err="1"/>
              <a:t>pararbete</a:t>
            </a:r>
            <a:r>
              <a:rPr lang="fi-FI" sz="1400" i="1" dirty="0"/>
              <a:t> </a:t>
            </a:r>
            <a:r>
              <a:rPr lang="fi-FI" sz="1400" i="1" dirty="0" err="1"/>
              <a:t>om</a:t>
            </a:r>
            <a:r>
              <a:rPr lang="fi-FI" sz="1400" i="1" dirty="0"/>
              <a:t> </a:t>
            </a:r>
            <a:r>
              <a:rPr lang="fi-FI" sz="1400" i="1" dirty="0" err="1"/>
              <a:t>det</a:t>
            </a:r>
            <a:r>
              <a:rPr lang="fi-FI" sz="1400" i="1" dirty="0"/>
              <a:t> </a:t>
            </a:r>
            <a:r>
              <a:rPr lang="fi-FI" sz="1400" i="1" dirty="0" err="1"/>
              <a:t>behövs</a:t>
            </a:r>
            <a:r>
              <a:rPr lang="fi-FI" sz="1400" i="1" dirty="0"/>
              <a:t>.</a:t>
            </a:r>
            <a:endParaRPr lang="fi-FI" sz="1400" dirty="0"/>
          </a:p>
          <a:p>
            <a:pPr marL="0" indent="0">
              <a:lnSpc>
                <a:spcPct val="100000"/>
              </a:lnSpc>
              <a:spcBef>
                <a:spcPts val="0"/>
              </a:spcBef>
              <a:buSzPts val="1600"/>
              <a:buNone/>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457200" lvl="0" indent="0" algn="l" rtl="0">
              <a:lnSpc>
                <a:spcPct val="115000"/>
              </a:lnSpc>
              <a:spcBef>
                <a:spcPts val="1000"/>
              </a:spcBef>
              <a:spcAft>
                <a:spcPts val="0"/>
              </a:spcAft>
              <a:buNone/>
            </a:pPr>
            <a:r>
              <a:rPr lang="fi-FI" sz="1400" dirty="0">
                <a:highlight>
                  <a:srgbClr val="FFFFFF"/>
                </a:highlight>
              </a:rPr>
              <a:t>		                     </a:t>
            </a:r>
            <a:endParaRPr sz="1400"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indent="0"/>
            <a:r>
              <a:rPr lang="sv-FI" sz="1800" b="1" dirty="0"/>
              <a:t>Gemensam diskussion (2/2)</a:t>
            </a:r>
          </a:p>
        </p:txBody>
      </p:sp>
      <p:sp>
        <p:nvSpPr>
          <p:cNvPr id="2" name="Google Shape;313;p20">
            <a:extLst>
              <a:ext uri="{FF2B5EF4-FFF2-40B4-BE49-F238E27FC236}">
                <a16:creationId xmlns:a16="http://schemas.microsoft.com/office/drawing/2014/main" id="{597487CD-AC77-5F10-93AA-5D686CDE8B60}"/>
              </a:ext>
            </a:extLst>
          </p:cNvPr>
          <p:cNvSpPr txBox="1">
            <a:spLocks/>
          </p:cNvSpPr>
          <p:nvPr/>
        </p:nvSpPr>
        <p:spPr>
          <a:xfrm>
            <a:off x="640850" y="491013"/>
            <a:ext cx="4737900"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pic>
        <p:nvPicPr>
          <p:cNvPr id="3" name="Kuva 2">
            <a:extLst>
              <a:ext uri="{FF2B5EF4-FFF2-40B4-BE49-F238E27FC236}">
                <a16:creationId xmlns:a16="http://schemas.microsoft.com/office/drawing/2014/main" id="{F346CD0E-53CF-BC86-D333-D7386208F98E}"/>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200" dirty="0" err="1"/>
              <a:t>Minuter</a:t>
            </a:r>
            <a:r>
              <a:rPr lang="fi-FI" sz="1200" dirty="0"/>
              <a:t>    </a:t>
            </a:r>
            <a:r>
              <a:rPr lang="fi-FI" sz="1200" dirty="0" err="1"/>
              <a:t>Avsnitt</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15 	Introduktion, </a:t>
            </a:r>
            <a:r>
              <a:rPr lang="fi-FI" sz="1200" dirty="0" err="1"/>
              <a:t>presentationer</a:t>
            </a:r>
            <a:r>
              <a:rPr lang="fi-FI" sz="1200" dirty="0"/>
              <a:t>, </a:t>
            </a:r>
            <a:r>
              <a:rPr lang="fi-FI" sz="1200" dirty="0" err="1"/>
              <a:t>spelregler</a:t>
            </a:r>
            <a:r>
              <a:rPr lang="fi-FI" sz="1200" dirty="0"/>
              <a:t>, 	</a:t>
            </a:r>
            <a:r>
              <a:rPr lang="fi-FI" sz="1200" dirty="0" err="1"/>
              <a:t>förberedelser</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85  	</a:t>
            </a:r>
            <a:r>
              <a:rPr lang="fi-FI" sz="1200" dirty="0" err="1"/>
              <a:t>Gruppdiskussion</a:t>
            </a:r>
            <a:r>
              <a:rPr lang="fi-FI" sz="1200" dirty="0"/>
              <a:t> (</a:t>
            </a:r>
            <a:r>
              <a:rPr lang="fi-FI" sz="1200" dirty="0" err="1"/>
              <a:t>inkl</a:t>
            </a:r>
            <a:r>
              <a:rPr lang="fi-FI" sz="1200" dirty="0"/>
              <a:t>. </a:t>
            </a:r>
            <a:r>
              <a:rPr lang="fi-FI" sz="1200" dirty="0" err="1"/>
              <a:t>paus</a:t>
            </a:r>
            <a:r>
              <a:rPr lang="fi-FI" sz="1200" dirty="0"/>
              <a:t>)</a:t>
            </a:r>
          </a:p>
          <a:p>
            <a:pPr marL="0" lvl="0" indent="0">
              <a:spcBef>
                <a:spcPts val="0"/>
              </a:spcBef>
              <a:buSzPts val="1600"/>
              <a:buNone/>
            </a:pPr>
            <a:endParaRPr lang="fi-FI" sz="1200" dirty="0"/>
          </a:p>
          <a:p>
            <a:pPr marL="0" lvl="0" indent="0">
              <a:spcBef>
                <a:spcPts val="0"/>
              </a:spcBef>
              <a:buSzPts val="1600"/>
              <a:buNone/>
            </a:pPr>
            <a:r>
              <a:rPr lang="fi-FI" sz="1200" dirty="0"/>
              <a:t>5     	</a:t>
            </a:r>
            <a:r>
              <a:rPr lang="fi-FI" sz="1200" dirty="0" err="1"/>
              <a:t>Diskussionsresultat</a:t>
            </a:r>
            <a:r>
              <a:rPr lang="fi-FI" sz="1200" dirty="0"/>
              <a:t>: </a:t>
            </a:r>
            <a:r>
              <a:rPr lang="fi-FI" sz="1200" dirty="0" err="1"/>
              <a:t>skrivande</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10   	</a:t>
            </a:r>
            <a:r>
              <a:rPr lang="fi-FI" sz="1200" dirty="0" err="1"/>
              <a:t>Diskussionsresultat</a:t>
            </a:r>
            <a:r>
              <a:rPr lang="fi-FI" sz="1200" dirty="0"/>
              <a:t>: </a:t>
            </a:r>
            <a:r>
              <a:rPr lang="fi-FI" sz="1200" dirty="0" err="1"/>
              <a:t>delning</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a:t>5    	</a:t>
            </a:r>
            <a:r>
              <a:rPr lang="fi-FI" sz="1200" dirty="0" err="1"/>
              <a:t>Tack</a:t>
            </a:r>
            <a:r>
              <a:rPr lang="fi-FI" sz="1200" dirty="0"/>
              <a:t>, </a:t>
            </a:r>
            <a:r>
              <a:rPr lang="fi-FI" sz="1200" dirty="0" err="1"/>
              <a:t>avslutning</a:t>
            </a:r>
            <a:endParaRPr lang="fi-FI" sz="1200" dirty="0"/>
          </a:p>
          <a:p>
            <a:pPr marL="0" lvl="0" indent="0">
              <a:spcBef>
                <a:spcPts val="0"/>
              </a:spcBef>
              <a:buSzPts val="1600"/>
              <a:buNone/>
            </a:pPr>
            <a:endParaRPr lang="fi-FI" sz="1200" dirty="0"/>
          </a:p>
          <a:p>
            <a:pPr marL="0" lvl="0" indent="0">
              <a:spcBef>
                <a:spcPts val="0"/>
              </a:spcBef>
              <a:buSzPts val="1600"/>
              <a:buNone/>
            </a:pPr>
            <a:r>
              <a:rPr lang="fi-FI" sz="1200" dirty="0" err="1"/>
              <a:t>Totalt</a:t>
            </a:r>
            <a:r>
              <a:rPr lang="fi-FI" sz="1200" dirty="0"/>
              <a:t> 120 min</a:t>
            </a:r>
            <a:endParaRPr lang="fi-FI" sz="1200" i="1"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Dialogen</a:t>
            </a:r>
            <a:r>
              <a:rPr lang="fi-FI" sz="1400" dirty="0"/>
              <a:t> </a:t>
            </a:r>
            <a:r>
              <a:rPr lang="fi-FI" sz="1400" dirty="0" err="1"/>
              <a:t>närmar</a:t>
            </a:r>
            <a:r>
              <a:rPr lang="fi-FI" sz="1400" dirty="0"/>
              <a:t> </a:t>
            </a:r>
            <a:r>
              <a:rPr lang="fi-FI" sz="1400" dirty="0" err="1"/>
              <a:t>sig</a:t>
            </a:r>
            <a:r>
              <a:rPr lang="fi-FI" sz="1400" dirty="0"/>
              <a:t> </a:t>
            </a:r>
            <a:r>
              <a:rPr lang="fi-FI" sz="1400" dirty="0" err="1"/>
              <a:t>sitt</a:t>
            </a:r>
            <a:r>
              <a:rPr lang="fi-FI" sz="1400" dirty="0"/>
              <a:t> </a:t>
            </a:r>
            <a:r>
              <a:rPr lang="fi-FI" sz="1400" dirty="0" err="1"/>
              <a:t>slut</a:t>
            </a:r>
            <a:r>
              <a:rPr lang="fi-FI" sz="1400" dirty="0"/>
              <a:t>. </a:t>
            </a:r>
            <a:r>
              <a:rPr lang="fi-FI" sz="1400" dirty="0" err="1"/>
              <a:t>Jag</a:t>
            </a:r>
            <a:r>
              <a:rPr lang="fi-FI" sz="1400" dirty="0"/>
              <a:t> </a:t>
            </a:r>
            <a:r>
              <a:rPr lang="fi-FI" sz="1400" dirty="0" err="1"/>
              <a:t>skulle</a:t>
            </a:r>
            <a:r>
              <a:rPr lang="fi-FI" sz="1400" dirty="0"/>
              <a:t> vilja </a:t>
            </a:r>
            <a:r>
              <a:rPr lang="fi-FI" sz="1400" dirty="0" err="1"/>
              <a:t>höra</a:t>
            </a:r>
            <a:r>
              <a:rPr lang="fi-FI" sz="1400" dirty="0"/>
              <a:t> </a:t>
            </a:r>
            <a:r>
              <a:rPr lang="fi-FI" sz="1400" dirty="0" err="1"/>
              <a:t>vilka</a:t>
            </a:r>
            <a:r>
              <a:rPr lang="fi-FI" sz="1400" dirty="0"/>
              <a:t> </a:t>
            </a:r>
            <a:r>
              <a:rPr lang="fi-FI" sz="1400" dirty="0" err="1"/>
              <a:t>frågor</a:t>
            </a:r>
            <a:r>
              <a:rPr lang="fi-FI" sz="1400" dirty="0"/>
              <a:t>, </a:t>
            </a:r>
            <a:r>
              <a:rPr lang="fi-FI" sz="1400" dirty="0" err="1"/>
              <a:t>känslor</a:t>
            </a:r>
            <a:r>
              <a:rPr lang="fi-FI" sz="1400" dirty="0"/>
              <a:t> </a:t>
            </a:r>
            <a:r>
              <a:rPr lang="fi-FI" sz="1400" dirty="0" err="1"/>
              <a:t>eller</a:t>
            </a:r>
            <a:r>
              <a:rPr lang="fi-FI" sz="1400" dirty="0"/>
              <a:t> </a:t>
            </a:r>
            <a:r>
              <a:rPr lang="fi-FI" sz="1400" dirty="0" err="1"/>
              <a:t>tankar</a:t>
            </a:r>
            <a:r>
              <a:rPr lang="fi-FI" sz="1400" dirty="0"/>
              <a:t> </a:t>
            </a:r>
            <a:r>
              <a:rPr lang="fi-FI" sz="1400" dirty="0" err="1"/>
              <a:t>vår</a:t>
            </a:r>
            <a:r>
              <a:rPr lang="fi-FI" sz="1400" dirty="0"/>
              <a:t> </a:t>
            </a:r>
            <a:r>
              <a:rPr lang="fi-FI" sz="1400" dirty="0" err="1"/>
              <a:t>gemensamma</a:t>
            </a:r>
            <a:r>
              <a:rPr lang="fi-FI" sz="1400" dirty="0"/>
              <a:t> diskussion </a:t>
            </a:r>
            <a:r>
              <a:rPr lang="fi-FI" sz="1400" dirty="0" err="1"/>
              <a:t>har</a:t>
            </a:r>
            <a:r>
              <a:rPr lang="fi-FI" sz="1400" dirty="0"/>
              <a:t> </a:t>
            </a:r>
            <a:r>
              <a:rPr lang="fi-FI" sz="1400" dirty="0" err="1"/>
              <a:t>väckt</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i="1" dirty="0" err="1"/>
              <a:t>Be</a:t>
            </a:r>
            <a:r>
              <a:rPr lang="fi-FI" sz="1400" i="1" dirty="0"/>
              <a:t> alla </a:t>
            </a:r>
            <a:r>
              <a:rPr lang="fi-FI" sz="1400" i="1" dirty="0" err="1"/>
              <a:t>att</a:t>
            </a:r>
            <a:r>
              <a:rPr lang="fi-FI" sz="1400" i="1" dirty="0"/>
              <a:t> </a:t>
            </a:r>
            <a:r>
              <a:rPr lang="fi-FI" sz="1400" i="1" dirty="0" err="1"/>
              <a:t>skriva</a:t>
            </a:r>
            <a:r>
              <a:rPr lang="fi-FI" sz="1400" i="1" dirty="0"/>
              <a:t> </a:t>
            </a:r>
            <a:r>
              <a:rPr lang="fi-FI" sz="1400" i="1" dirty="0" err="1"/>
              <a:t>på</a:t>
            </a:r>
            <a:r>
              <a:rPr lang="fi-FI" sz="1400" i="1" dirty="0"/>
              <a:t> </a:t>
            </a:r>
            <a:r>
              <a:rPr lang="fi-FI" sz="1400" i="1" dirty="0" err="1"/>
              <a:t>det</a:t>
            </a:r>
            <a:r>
              <a:rPr lang="fi-FI" sz="1400" i="1" dirty="0"/>
              <a:t> </a:t>
            </a:r>
            <a:r>
              <a:rPr lang="fi-FI" sz="1400" i="1" dirty="0" err="1"/>
              <a:t>papper</a:t>
            </a:r>
            <a:r>
              <a:rPr lang="fi-FI" sz="1400" i="1" dirty="0"/>
              <a:t> </a:t>
            </a:r>
            <a:r>
              <a:rPr lang="fi-FI" sz="1400" i="1" dirty="0" err="1"/>
              <a:t>som</a:t>
            </a:r>
            <a:r>
              <a:rPr lang="fi-FI" sz="1400" i="1" dirty="0"/>
              <a:t> du </a:t>
            </a:r>
            <a:r>
              <a:rPr lang="fi-FI" sz="1400" i="1" dirty="0" err="1"/>
              <a:t>lade</a:t>
            </a:r>
            <a:r>
              <a:rPr lang="fi-FI" sz="1400" i="1" dirty="0"/>
              <a:t> </a:t>
            </a:r>
            <a:r>
              <a:rPr lang="fi-FI" sz="1400" i="1" dirty="0" err="1"/>
              <a:t>under</a:t>
            </a:r>
            <a:r>
              <a:rPr lang="fi-FI" sz="1400" i="1" dirty="0"/>
              <a:t> </a:t>
            </a:r>
            <a:r>
              <a:rPr lang="fi-FI" sz="1400" i="1" dirty="0" err="1"/>
              <a:t>deras</a:t>
            </a:r>
            <a:r>
              <a:rPr lang="fi-FI" sz="1400" i="1" dirty="0"/>
              <a:t> </a:t>
            </a:r>
            <a:r>
              <a:rPr lang="fi-FI" sz="1400" i="1" dirty="0" err="1"/>
              <a:t>stolar</a:t>
            </a:r>
            <a:r>
              <a:rPr lang="fi-FI" sz="1400" i="1" dirty="0"/>
              <a:t> </a:t>
            </a:r>
            <a:r>
              <a:rPr lang="fi-FI" sz="1400" i="1" dirty="0" err="1"/>
              <a:t>med</a:t>
            </a:r>
            <a:r>
              <a:rPr lang="fi-FI" sz="1400" i="1" dirty="0"/>
              <a:t> en </a:t>
            </a:r>
            <a:r>
              <a:rPr lang="fi-FI" sz="1400" i="1" dirty="0" err="1"/>
              <a:t>penna</a:t>
            </a:r>
            <a:r>
              <a:rPr lang="fi-FI" sz="1400" i="1" dirty="0"/>
              <a:t> </a:t>
            </a:r>
            <a:r>
              <a:rPr lang="fi-FI" sz="1400" i="1" dirty="0" err="1"/>
              <a:t>innan</a:t>
            </a:r>
            <a:r>
              <a:rPr lang="fi-FI" sz="1400" i="1" dirty="0"/>
              <a:t> </a:t>
            </a:r>
            <a:r>
              <a:rPr lang="fi-FI" sz="1400" i="1" dirty="0" err="1"/>
              <a:t>diskussionen</a:t>
            </a:r>
            <a:r>
              <a:rPr lang="fi-FI" sz="1400" i="1" dirty="0"/>
              <a:t> </a:t>
            </a:r>
            <a:r>
              <a:rPr lang="fi-FI" sz="1400" i="1" dirty="0" err="1"/>
              <a:t>började</a:t>
            </a:r>
            <a:r>
              <a:rPr lang="fi-FI" sz="1400" i="1" dirty="0"/>
              <a:t>.</a:t>
            </a:r>
          </a:p>
          <a:p>
            <a:pPr marL="0" lvl="0" indent="0">
              <a:spcBef>
                <a:spcPts val="0"/>
              </a:spcBef>
              <a:buSzPts val="1600"/>
              <a:buNone/>
            </a:pPr>
            <a:endParaRPr lang="fi-FI" sz="1400" dirty="0"/>
          </a:p>
          <a:p>
            <a:pPr marL="0" lvl="0" indent="0">
              <a:spcBef>
                <a:spcPts val="0"/>
              </a:spcBef>
              <a:buSzPts val="1600"/>
              <a:buNone/>
            </a:pPr>
            <a:r>
              <a:rPr lang="fi-FI" sz="1400" dirty="0" err="1"/>
              <a:t>Skriv</a:t>
            </a:r>
            <a:r>
              <a:rPr lang="fi-FI" sz="1400" dirty="0"/>
              <a:t> </a:t>
            </a:r>
            <a:r>
              <a:rPr lang="fi-FI" sz="1400" dirty="0" err="1"/>
              <a:t>individuellt</a:t>
            </a:r>
            <a:r>
              <a:rPr lang="fi-FI" sz="1400" dirty="0"/>
              <a:t> </a:t>
            </a:r>
            <a:r>
              <a:rPr lang="fi-FI" sz="1400" dirty="0" err="1"/>
              <a:t>ner</a:t>
            </a:r>
            <a:r>
              <a:rPr lang="fi-FI" sz="1400" dirty="0"/>
              <a:t> 1–3 </a:t>
            </a:r>
            <a:r>
              <a:rPr lang="fi-FI" sz="1400" dirty="0" err="1"/>
              <a:t>tankar</a:t>
            </a:r>
            <a:r>
              <a:rPr lang="fi-FI" sz="1400" dirty="0"/>
              <a:t> </a:t>
            </a:r>
            <a:r>
              <a:rPr lang="fi-FI" sz="1400" dirty="0" err="1"/>
              <a:t>eller</a:t>
            </a:r>
            <a:r>
              <a:rPr lang="fi-FI" sz="1400" dirty="0"/>
              <a:t> </a:t>
            </a:r>
            <a:r>
              <a:rPr lang="fi-FI" sz="1400" dirty="0" err="1"/>
              <a:t>frågor</a:t>
            </a:r>
            <a:r>
              <a:rPr lang="fi-FI" sz="1400" dirty="0"/>
              <a:t> </a:t>
            </a:r>
            <a:r>
              <a:rPr lang="fi-FI" sz="1400" dirty="0" err="1"/>
              <a:t>från</a:t>
            </a:r>
            <a:r>
              <a:rPr lang="fi-FI" sz="1400" dirty="0"/>
              <a:t> </a:t>
            </a:r>
            <a:r>
              <a:rPr lang="fi-FI" sz="1400" dirty="0" err="1"/>
              <a:t>diskussionen</a:t>
            </a:r>
            <a:r>
              <a:rPr lang="fi-FI" sz="1400" dirty="0"/>
              <a:t> </a:t>
            </a:r>
            <a:r>
              <a:rPr lang="fi-FI" sz="1400" dirty="0" err="1"/>
              <a:t>som</a:t>
            </a:r>
            <a:r>
              <a:rPr lang="fi-FI" sz="1400" dirty="0"/>
              <a:t> </a:t>
            </a:r>
            <a:r>
              <a:rPr lang="fi-FI" sz="1400" dirty="0" err="1"/>
              <a:t>på</a:t>
            </a:r>
            <a:r>
              <a:rPr lang="fi-FI" sz="1400" dirty="0"/>
              <a:t> </a:t>
            </a:r>
            <a:r>
              <a:rPr lang="fi-FI" sz="1400" dirty="0" err="1"/>
              <a:t>något</a:t>
            </a:r>
            <a:r>
              <a:rPr lang="fi-FI" sz="1400" dirty="0"/>
              <a:t> </a:t>
            </a:r>
            <a:r>
              <a:rPr lang="fi-FI" sz="1400" dirty="0" err="1"/>
              <a:t>sätt</a:t>
            </a:r>
            <a:r>
              <a:rPr lang="fi-FI" sz="1400" dirty="0"/>
              <a:t> </a:t>
            </a:r>
            <a:r>
              <a:rPr lang="fi-FI" sz="1400" dirty="0" err="1"/>
              <a:t>är</a:t>
            </a:r>
            <a:r>
              <a:rPr lang="fi-FI" sz="1400" dirty="0"/>
              <a:t> </a:t>
            </a:r>
            <a:r>
              <a:rPr lang="fi-FI" sz="1400" dirty="0" err="1"/>
              <a:t>betydelsefulla</a:t>
            </a:r>
            <a:r>
              <a:rPr lang="fi-FI" sz="1400" dirty="0"/>
              <a:t> </a:t>
            </a:r>
            <a:r>
              <a:rPr lang="fi-FI" sz="1400" dirty="0" err="1"/>
              <a:t>eller</a:t>
            </a:r>
            <a:r>
              <a:rPr lang="fi-FI" sz="1400" dirty="0"/>
              <a:t> </a:t>
            </a:r>
            <a:r>
              <a:rPr lang="fi-FI" sz="1400" dirty="0" err="1"/>
              <a:t>viktiga</a:t>
            </a:r>
            <a:r>
              <a:rPr lang="fi-FI" sz="1400" dirty="0"/>
              <a:t> för </a:t>
            </a:r>
            <a:r>
              <a:rPr lang="fi-FI" sz="1400" dirty="0" err="1"/>
              <a:t>dig</a:t>
            </a:r>
            <a:r>
              <a:rPr lang="fi-FI" sz="1400" dirty="0"/>
              <a:t> i </a:t>
            </a:r>
            <a:r>
              <a:rPr lang="fi-FI" sz="1400" dirty="0" err="1"/>
              <a:t>fullständiga</a:t>
            </a:r>
            <a:r>
              <a:rPr lang="fi-FI" sz="1400" dirty="0"/>
              <a:t> </a:t>
            </a:r>
            <a:r>
              <a:rPr lang="fi-FI" sz="1400" dirty="0" err="1"/>
              <a:t>meningar</a:t>
            </a:r>
            <a:r>
              <a:rPr lang="fi-FI" sz="1400" dirty="0"/>
              <a:t>. Vi </a:t>
            </a:r>
            <a:r>
              <a:rPr lang="fi-FI" sz="1400" dirty="0" err="1"/>
              <a:t>kommer</a:t>
            </a:r>
            <a:r>
              <a:rPr lang="fi-FI" sz="1400" dirty="0"/>
              <a:t> </a:t>
            </a:r>
            <a:r>
              <a:rPr lang="fi-FI" sz="1400" dirty="0" err="1"/>
              <a:t>att</a:t>
            </a:r>
            <a:r>
              <a:rPr lang="fi-FI" sz="1400" dirty="0"/>
              <a:t> </a:t>
            </a:r>
            <a:r>
              <a:rPr lang="fi-FI" sz="1400" dirty="0" err="1"/>
              <a:t>samla</a:t>
            </a:r>
            <a:r>
              <a:rPr lang="fi-FI" sz="1400" dirty="0"/>
              <a:t> in </a:t>
            </a:r>
            <a:r>
              <a:rPr lang="fi-FI" sz="1400" dirty="0" err="1"/>
              <a:t>dessa</a:t>
            </a:r>
            <a:r>
              <a:rPr lang="fi-FI" sz="1400" dirty="0"/>
              <a:t> för </a:t>
            </a:r>
            <a:r>
              <a:rPr lang="fi-FI" sz="1400" dirty="0" err="1"/>
              <a:t>att</a:t>
            </a:r>
            <a:r>
              <a:rPr lang="fi-FI" sz="1400" dirty="0"/>
              <a:t> </a:t>
            </a:r>
            <a:r>
              <a:rPr lang="fi-FI" sz="1400" dirty="0" err="1"/>
              <a:t>komplettera</a:t>
            </a:r>
            <a:r>
              <a:rPr lang="fi-FI" sz="1400" dirty="0"/>
              <a:t> </a:t>
            </a:r>
            <a:r>
              <a:rPr lang="fi-FI" sz="1400" dirty="0" err="1"/>
              <a:t>dialogprotokollet</a:t>
            </a:r>
            <a:r>
              <a:rPr lang="fi-FI" sz="1400" dirty="0"/>
              <a:t> </a:t>
            </a:r>
            <a:r>
              <a:rPr lang="fi-FI" sz="1400" dirty="0" err="1"/>
              <a:t>så</a:t>
            </a:r>
            <a:r>
              <a:rPr lang="fi-FI" sz="1400" dirty="0"/>
              <a:t> </a:t>
            </a:r>
            <a:r>
              <a:rPr lang="fi-FI" sz="1400" dirty="0" err="1"/>
              <a:t>att</a:t>
            </a:r>
            <a:r>
              <a:rPr lang="fi-FI" sz="1400" dirty="0"/>
              <a:t> </a:t>
            </a:r>
            <a:r>
              <a:rPr lang="fi-FI" sz="1400" dirty="0" err="1"/>
              <a:t>enskilda</a:t>
            </a:r>
            <a:r>
              <a:rPr lang="fi-FI" sz="1400" dirty="0"/>
              <a:t> </a:t>
            </a:r>
            <a:r>
              <a:rPr lang="fi-FI" sz="1400" dirty="0" err="1"/>
              <a:t>personer</a:t>
            </a:r>
            <a:r>
              <a:rPr lang="fi-FI" sz="1400" dirty="0"/>
              <a:t> </a:t>
            </a:r>
            <a:r>
              <a:rPr lang="fi-FI" sz="1400" dirty="0" err="1"/>
              <a:t>inte</a:t>
            </a:r>
            <a:r>
              <a:rPr lang="fi-FI" sz="1400" dirty="0"/>
              <a:t> </a:t>
            </a:r>
            <a:r>
              <a:rPr lang="fi-FI" sz="1400" dirty="0" err="1"/>
              <a:t>kan</a:t>
            </a:r>
            <a:r>
              <a:rPr lang="fi-FI" sz="1400" dirty="0"/>
              <a:t> </a:t>
            </a:r>
            <a:r>
              <a:rPr lang="fi-FI" sz="1400" dirty="0" err="1"/>
              <a:t>identifieras</a:t>
            </a:r>
            <a:r>
              <a:rPr lang="fi-FI" sz="1400" dirty="0"/>
              <a:t>.</a:t>
            </a:r>
          </a:p>
          <a:p>
            <a:pPr marL="0" lvl="0" indent="0">
              <a:spcBef>
                <a:spcPts val="0"/>
              </a:spcBef>
              <a:buSzPts val="1600"/>
              <a:buNone/>
            </a:pPr>
            <a:r>
              <a:rPr lang="fi-FI" sz="1400" dirty="0"/>
              <a:t>Ni </a:t>
            </a:r>
            <a:r>
              <a:rPr lang="fi-FI" sz="1400" dirty="0" err="1"/>
              <a:t>har</a:t>
            </a:r>
            <a:r>
              <a:rPr lang="fi-FI" sz="1400" dirty="0"/>
              <a:t> </a:t>
            </a:r>
            <a:r>
              <a:rPr lang="fi-FI" sz="1400" dirty="0" err="1"/>
              <a:t>tre</a:t>
            </a:r>
            <a:r>
              <a:rPr lang="fi-FI" sz="1400" dirty="0"/>
              <a:t> </a:t>
            </a:r>
            <a:r>
              <a:rPr lang="fi-FI" sz="1400" dirty="0" err="1"/>
              <a:t>minuter</a:t>
            </a:r>
            <a:r>
              <a:rPr lang="fi-FI" sz="1400" dirty="0"/>
              <a:t> </a:t>
            </a:r>
            <a:r>
              <a:rPr lang="fi-FI" sz="1400" dirty="0" err="1"/>
              <a:t>på</a:t>
            </a:r>
            <a:r>
              <a:rPr lang="fi-FI" sz="1400" dirty="0"/>
              <a:t> </a:t>
            </a:r>
            <a:r>
              <a:rPr lang="fi-FI" sz="1400" dirty="0" err="1"/>
              <a:t>er</a:t>
            </a:r>
            <a:r>
              <a:rPr lang="fi-FI" sz="1400" dirty="0"/>
              <a:t>, </a:t>
            </a:r>
            <a:r>
              <a:rPr lang="fi-FI" sz="1400" dirty="0" err="1"/>
              <a:t>från</a:t>
            </a:r>
            <a:r>
              <a:rPr lang="fi-FI" sz="1400" dirty="0"/>
              <a:t> </a:t>
            </a:r>
            <a:r>
              <a:rPr lang="fi-FI" sz="1400" dirty="0" err="1"/>
              <a:t>och</a:t>
            </a:r>
            <a:r>
              <a:rPr lang="fi-FI" sz="1400" dirty="0"/>
              <a:t> </a:t>
            </a:r>
            <a:r>
              <a:rPr lang="fi-FI" sz="1400" dirty="0" err="1"/>
              <a:t>med</a:t>
            </a:r>
            <a:r>
              <a:rPr lang="fi-FI" sz="1400" dirty="0"/>
              <a:t> </a:t>
            </a:r>
            <a:r>
              <a:rPr lang="fi-FI" sz="1400" dirty="0" err="1"/>
              <a:t>nu</a:t>
            </a:r>
            <a:r>
              <a:rPr lang="fi-FI" sz="1400" dirty="0"/>
              <a:t>.</a:t>
            </a:r>
          </a:p>
          <a:p>
            <a:pPr marL="0" lvl="0" indent="0">
              <a:spcBef>
                <a:spcPts val="0"/>
              </a:spcBef>
              <a:buSzPts val="1600"/>
              <a:buNone/>
            </a:pPr>
            <a:r>
              <a:rPr lang="fi-FI" sz="1400" dirty="0"/>
              <a:t> </a:t>
            </a:r>
          </a:p>
          <a:p>
            <a:pPr marL="0" lvl="0" indent="0">
              <a:spcBef>
                <a:spcPts val="0"/>
              </a:spcBef>
              <a:buSzPts val="1600"/>
              <a:buNone/>
            </a:pPr>
            <a:r>
              <a:rPr lang="fi-FI" sz="1400" dirty="0"/>
              <a:t>Tre </a:t>
            </a:r>
            <a:r>
              <a:rPr lang="fi-FI" sz="1400" dirty="0" err="1"/>
              <a:t>minuter</a:t>
            </a:r>
            <a:r>
              <a:rPr lang="fi-FI" sz="1400" dirty="0"/>
              <a:t> </a:t>
            </a:r>
            <a:r>
              <a:rPr lang="fi-FI" sz="1400" dirty="0" err="1"/>
              <a:t>har</a:t>
            </a:r>
            <a:r>
              <a:rPr lang="fi-FI" sz="1400" dirty="0"/>
              <a:t> </a:t>
            </a:r>
            <a:r>
              <a:rPr lang="fi-FI" sz="1400" dirty="0" err="1"/>
              <a:t>nu</a:t>
            </a:r>
            <a:r>
              <a:rPr lang="fi-FI" sz="1400" dirty="0"/>
              <a:t> </a:t>
            </a:r>
            <a:r>
              <a:rPr lang="fi-FI" sz="1400" dirty="0" err="1"/>
              <a:t>gått</a:t>
            </a:r>
            <a:r>
              <a:rPr lang="fi-FI" sz="1400" dirty="0"/>
              <a: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sv-FI" sz="1800" b="1" dirty="0"/>
              <a:t>Utbyte av diskussionen: anteckna</a:t>
            </a:r>
          </a:p>
        </p:txBody>
      </p:sp>
      <p:sp>
        <p:nvSpPr>
          <p:cNvPr id="4" name="Google Shape;313;p20">
            <a:extLst>
              <a:ext uri="{FF2B5EF4-FFF2-40B4-BE49-F238E27FC236}">
                <a16:creationId xmlns:a16="http://schemas.microsoft.com/office/drawing/2014/main" id="{E1A97F1B-D6E0-EAA2-E70D-E2751792EFD3}"/>
              </a:ext>
            </a:extLst>
          </p:cNvPr>
          <p:cNvSpPr txBox="1">
            <a:spLocks noGrp="1"/>
          </p:cNvSpPr>
          <p:nvPr>
            <p:ph type="body" idx="3"/>
          </p:nvPr>
        </p:nvSpPr>
        <p:spPr>
          <a:xfrm>
            <a:off x="640850" y="55440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pic>
        <p:nvPicPr>
          <p:cNvPr id="2" name="Kuva 1">
            <a:extLst>
              <a:ext uri="{FF2B5EF4-FFF2-40B4-BE49-F238E27FC236}">
                <a16:creationId xmlns:a16="http://schemas.microsoft.com/office/drawing/2014/main" id="{39FE4733-BFBD-0186-EEDD-44E602E8C8F7}"/>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Minuter</a:t>
            </a:r>
            <a:r>
              <a:rPr lang="fi-FI" sz="1400" dirty="0"/>
              <a:t>    </a:t>
            </a:r>
            <a:r>
              <a:rPr lang="fi-FI" sz="1400" dirty="0" err="1"/>
              <a:t>Avsnitt</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15 	Introduktion, </a:t>
            </a:r>
            <a:r>
              <a:rPr lang="fi-FI" sz="1400" dirty="0" err="1"/>
              <a:t>presentationer</a:t>
            </a:r>
            <a:r>
              <a:rPr lang="fi-FI" sz="1400" dirty="0"/>
              <a:t>, </a:t>
            </a:r>
            <a:r>
              <a:rPr lang="fi-FI" sz="1400" dirty="0" err="1"/>
              <a:t>spelregler</a:t>
            </a:r>
            <a:r>
              <a:rPr lang="fi-FI" sz="1400" dirty="0"/>
              <a:t>, 	</a:t>
            </a:r>
            <a:r>
              <a:rPr lang="fi-FI" sz="1400" dirty="0" err="1"/>
              <a:t>förberedelser</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85  	</a:t>
            </a:r>
            <a:r>
              <a:rPr lang="fi-FI" sz="1400" dirty="0" err="1"/>
              <a:t>Gruppdiskussion</a:t>
            </a:r>
            <a:r>
              <a:rPr lang="fi-FI" sz="1400" dirty="0"/>
              <a:t> (</a:t>
            </a:r>
            <a:r>
              <a:rPr lang="fi-FI" sz="1400" dirty="0" err="1"/>
              <a:t>inkl</a:t>
            </a:r>
            <a:r>
              <a:rPr lang="fi-FI" sz="1400" dirty="0"/>
              <a:t>. </a:t>
            </a:r>
            <a:r>
              <a:rPr lang="fi-FI" sz="1400" dirty="0" err="1"/>
              <a:t>paus</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Diskussionsresultat</a:t>
            </a:r>
            <a:r>
              <a:rPr lang="fi-FI" sz="1400" dirty="0"/>
              <a:t>: </a:t>
            </a:r>
            <a:r>
              <a:rPr lang="fi-FI" sz="1400" dirty="0" err="1"/>
              <a:t>skrivande</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Diskussionsresultat</a:t>
            </a:r>
            <a:r>
              <a:rPr lang="fi-FI" sz="1400" dirty="0"/>
              <a:t>: </a:t>
            </a:r>
            <a:r>
              <a:rPr lang="fi-FI" sz="1400" dirty="0" err="1"/>
              <a:t>delning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Tack</a:t>
            </a:r>
            <a:r>
              <a:rPr lang="fi-FI" sz="1400" dirty="0"/>
              <a:t>, </a:t>
            </a:r>
            <a:r>
              <a:rPr lang="fi-FI" sz="1400" dirty="0" err="1"/>
              <a:t>avslutning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err="1"/>
              <a:t>Totalt</a:t>
            </a:r>
            <a:r>
              <a:rPr lang="fi-FI" sz="1400" dirty="0"/>
              <a:t> 120 min</a:t>
            </a:r>
            <a:endParaRPr lang="fi-FI" sz="1400" i="1"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208149"/>
            <a:ext cx="5006700" cy="4781834"/>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i="1" dirty="0" err="1"/>
              <a:t>Be</a:t>
            </a:r>
            <a:r>
              <a:rPr lang="fi-FI" sz="1400" i="1" dirty="0"/>
              <a:t> </a:t>
            </a:r>
            <a:r>
              <a:rPr lang="fi-FI" sz="1400" i="1" dirty="0" err="1"/>
              <a:t>varje</a:t>
            </a:r>
            <a:r>
              <a:rPr lang="fi-FI" sz="1400" i="1" dirty="0"/>
              <a:t> person </a:t>
            </a:r>
            <a:r>
              <a:rPr lang="fi-FI" sz="1400" i="1" dirty="0" err="1"/>
              <a:t>att</a:t>
            </a:r>
            <a:r>
              <a:rPr lang="fi-FI" sz="1400" i="1" dirty="0"/>
              <a:t> </a:t>
            </a:r>
            <a:r>
              <a:rPr lang="fi-FI" sz="1400" i="1" dirty="0" err="1"/>
              <a:t>turas</a:t>
            </a:r>
            <a:r>
              <a:rPr lang="fi-FI" sz="1400" i="1" dirty="0"/>
              <a:t> </a:t>
            </a:r>
            <a:r>
              <a:rPr lang="fi-FI" sz="1400" i="1" dirty="0" err="1"/>
              <a:t>om</a:t>
            </a:r>
            <a:r>
              <a:rPr lang="fi-FI" sz="1400" i="1" dirty="0"/>
              <a:t> </a:t>
            </a:r>
            <a:r>
              <a:rPr lang="fi-FI" sz="1400" i="1" dirty="0" err="1"/>
              <a:t>att</a:t>
            </a:r>
            <a:r>
              <a:rPr lang="fi-FI" sz="1400" i="1" dirty="0"/>
              <a:t> </a:t>
            </a:r>
            <a:r>
              <a:rPr lang="fi-FI" sz="1400" i="1" dirty="0" err="1"/>
              <a:t>läsa</a:t>
            </a:r>
            <a:r>
              <a:rPr lang="fi-FI" sz="1400" i="1" dirty="0"/>
              <a:t> </a:t>
            </a:r>
            <a:r>
              <a:rPr lang="fi-FI" sz="1400" i="1" dirty="0" err="1"/>
              <a:t>upp</a:t>
            </a:r>
            <a:r>
              <a:rPr lang="fi-FI" sz="1400" i="1" dirty="0"/>
              <a:t> en </a:t>
            </a:r>
            <a:r>
              <a:rPr lang="fi-FI" sz="1400" i="1" dirty="0" err="1"/>
              <a:t>mening</a:t>
            </a:r>
            <a:r>
              <a:rPr lang="fi-FI" sz="1400" i="1" dirty="0"/>
              <a:t> </a:t>
            </a:r>
            <a:r>
              <a:rPr lang="fi-FI" sz="1400" i="1" dirty="0" err="1"/>
              <a:t>som</a:t>
            </a:r>
            <a:r>
              <a:rPr lang="fi-FI" sz="1400" i="1" dirty="0"/>
              <a:t> de </a:t>
            </a:r>
            <a:r>
              <a:rPr lang="fi-FI" sz="1400" i="1" dirty="0" err="1"/>
              <a:t>har</a:t>
            </a:r>
            <a:r>
              <a:rPr lang="fi-FI" sz="1400" i="1" dirty="0"/>
              <a:t> </a:t>
            </a:r>
            <a:r>
              <a:rPr lang="fi-FI" sz="1400" i="1" dirty="0" err="1"/>
              <a:t>skrivit</a:t>
            </a:r>
            <a:r>
              <a:rPr lang="fi-FI" sz="1400" i="1" dirty="0"/>
              <a:t>.</a:t>
            </a:r>
          </a:p>
          <a:p>
            <a:pPr marL="0" indent="0">
              <a:spcBef>
                <a:spcPts val="0"/>
              </a:spcBef>
              <a:buSzPts val="1600"/>
              <a:buNone/>
            </a:pPr>
            <a:endParaRPr lang="fi-FI" sz="1400" i="1" dirty="0"/>
          </a:p>
          <a:p>
            <a:pPr marL="0" indent="0">
              <a:spcBef>
                <a:spcPts val="0"/>
              </a:spcBef>
              <a:buSzPts val="1600"/>
              <a:buNone/>
            </a:pPr>
            <a:r>
              <a:rPr lang="fi-FI" sz="1400" dirty="0"/>
              <a:t>Vi </a:t>
            </a:r>
            <a:r>
              <a:rPr lang="fi-FI" sz="1400" dirty="0" err="1"/>
              <a:t>börjar</a:t>
            </a:r>
            <a:r>
              <a:rPr lang="fi-FI" sz="1400" dirty="0"/>
              <a:t> </a:t>
            </a:r>
            <a:r>
              <a:rPr lang="fi-FI" sz="1400" dirty="0" err="1"/>
              <a:t>med</a:t>
            </a:r>
            <a:r>
              <a:rPr lang="fi-FI" sz="1400" dirty="0"/>
              <a:t> </a:t>
            </a:r>
            <a:r>
              <a:rPr lang="fi-FI" sz="1400" dirty="0" err="1"/>
              <a:t>dig</a:t>
            </a:r>
            <a:r>
              <a:rPr lang="fi-FI" sz="1400" dirty="0"/>
              <a:t>. </a:t>
            </a:r>
            <a:r>
              <a:rPr lang="fi-FI" sz="1400" dirty="0" err="1"/>
              <a:t>Vad</a:t>
            </a:r>
            <a:r>
              <a:rPr lang="fi-FI" sz="1400" dirty="0"/>
              <a:t> </a:t>
            </a:r>
            <a:r>
              <a:rPr lang="fi-FI" sz="1400" dirty="0" err="1"/>
              <a:t>har</a:t>
            </a:r>
            <a:r>
              <a:rPr lang="fi-FI" sz="1400" dirty="0"/>
              <a:t> varit </a:t>
            </a:r>
            <a:r>
              <a:rPr lang="fi-FI" sz="1400" dirty="0" err="1"/>
              <a:t>viktigt</a:t>
            </a:r>
            <a:r>
              <a:rPr lang="fi-FI" sz="1400" dirty="0"/>
              <a:t> i </a:t>
            </a:r>
            <a:r>
              <a:rPr lang="fi-FI" sz="1400" dirty="0" err="1"/>
              <a:t>den</a:t>
            </a:r>
            <a:r>
              <a:rPr lang="fi-FI" sz="1400" dirty="0"/>
              <a:t> </a:t>
            </a:r>
            <a:r>
              <a:rPr lang="fi-FI" sz="1400" dirty="0" err="1"/>
              <a:t>här</a:t>
            </a:r>
            <a:r>
              <a:rPr lang="fi-FI" sz="1400" dirty="0"/>
              <a:t> </a:t>
            </a:r>
            <a:r>
              <a:rPr lang="fi-FI" sz="1400" dirty="0" err="1"/>
              <a:t>diskussionen</a:t>
            </a:r>
            <a:r>
              <a:rPr lang="fi-FI" sz="1400" dirty="0"/>
              <a:t>?</a:t>
            </a:r>
          </a:p>
          <a:p>
            <a:pPr marL="0" indent="0">
              <a:spcBef>
                <a:spcPts val="0"/>
              </a:spcBef>
              <a:buSzPts val="1600"/>
              <a:buNone/>
            </a:pPr>
            <a:endParaRPr lang="fi-FI" sz="1400" i="1" dirty="0"/>
          </a:p>
          <a:p>
            <a:pPr marL="0" indent="0">
              <a:spcBef>
                <a:spcPts val="0"/>
              </a:spcBef>
              <a:buSzPts val="1600"/>
              <a:buNone/>
            </a:pPr>
            <a:r>
              <a:rPr lang="fi-FI" sz="1400" i="1" dirty="0" err="1"/>
              <a:t>Om</a:t>
            </a:r>
            <a:r>
              <a:rPr lang="fi-FI" sz="1400" i="1" dirty="0"/>
              <a:t> </a:t>
            </a:r>
            <a:r>
              <a:rPr lang="fi-FI" sz="1400" i="1" dirty="0" err="1"/>
              <a:t>det</a:t>
            </a:r>
            <a:r>
              <a:rPr lang="fi-FI" sz="1400" i="1" dirty="0"/>
              <a:t> </a:t>
            </a:r>
            <a:r>
              <a:rPr lang="fi-FI" sz="1400" i="1" dirty="0" err="1"/>
              <a:t>finns</a:t>
            </a:r>
            <a:r>
              <a:rPr lang="fi-FI" sz="1400" i="1" dirty="0"/>
              <a:t> </a:t>
            </a:r>
            <a:r>
              <a:rPr lang="fi-FI" sz="1400" i="1" dirty="0" err="1"/>
              <a:t>tid</a:t>
            </a:r>
            <a:r>
              <a:rPr lang="fi-FI" sz="1400" i="1" dirty="0"/>
              <a:t>, </a:t>
            </a:r>
            <a:r>
              <a:rPr lang="fi-FI" sz="1400" i="1" dirty="0" err="1"/>
              <a:t>be</a:t>
            </a:r>
            <a:r>
              <a:rPr lang="fi-FI" sz="1400" i="1" dirty="0"/>
              <a:t> </a:t>
            </a:r>
            <a:r>
              <a:rPr lang="fi-FI" sz="1400" i="1" dirty="0" err="1"/>
              <a:t>några</a:t>
            </a:r>
            <a:r>
              <a:rPr lang="fi-FI" sz="1400" i="1" dirty="0"/>
              <a:t> </a:t>
            </a:r>
            <a:r>
              <a:rPr lang="fi-FI" sz="1400" i="1" dirty="0" err="1"/>
              <a:t>deltagare</a:t>
            </a:r>
            <a:r>
              <a:rPr lang="fi-FI" sz="1400" i="1" dirty="0"/>
              <a:t> </a:t>
            </a:r>
            <a:r>
              <a:rPr lang="fi-FI" sz="1400" i="1" dirty="0" err="1"/>
              <a:t>att</a:t>
            </a:r>
            <a:r>
              <a:rPr lang="fi-FI" sz="1400" i="1" dirty="0"/>
              <a:t> </a:t>
            </a:r>
            <a:r>
              <a:rPr lang="fi-FI" sz="1400" i="1" dirty="0" err="1"/>
              <a:t>beskriva</a:t>
            </a:r>
            <a:r>
              <a:rPr lang="fi-FI" sz="1400" i="1" dirty="0"/>
              <a:t> </a:t>
            </a:r>
            <a:r>
              <a:rPr lang="fi-FI" sz="1400" i="1" dirty="0" err="1"/>
              <a:t>diskussionen</a:t>
            </a:r>
            <a:r>
              <a:rPr lang="fi-FI" sz="1400" i="1" dirty="0"/>
              <a:t> </a:t>
            </a:r>
            <a:r>
              <a:rPr lang="fi-FI" sz="1400" i="1" dirty="0" err="1"/>
              <a:t>med</a:t>
            </a:r>
            <a:r>
              <a:rPr lang="fi-FI" sz="1400" i="1" dirty="0"/>
              <a:t> </a:t>
            </a:r>
            <a:r>
              <a:rPr lang="fi-FI" sz="1400" i="1" dirty="0" err="1"/>
              <a:t>egna</a:t>
            </a:r>
            <a:r>
              <a:rPr lang="fi-FI" sz="1400" i="1" dirty="0"/>
              <a:t> </a:t>
            </a:r>
            <a:r>
              <a:rPr lang="fi-FI" sz="1400" i="1" dirty="0" err="1"/>
              <a:t>ord</a:t>
            </a:r>
            <a:r>
              <a:rPr lang="fi-FI" sz="1400" i="1" dirty="0"/>
              <a:t>.</a:t>
            </a:r>
          </a:p>
          <a:p>
            <a:pPr marL="0" indent="0">
              <a:spcBef>
                <a:spcPts val="0"/>
              </a:spcBef>
              <a:buSzPts val="1600"/>
              <a:buNone/>
            </a:pPr>
            <a:endParaRPr lang="fi-FI" sz="1400" i="1" dirty="0"/>
          </a:p>
          <a:p>
            <a:pPr marL="0" indent="0">
              <a:spcBef>
                <a:spcPts val="0"/>
              </a:spcBef>
              <a:buSzPts val="1600"/>
              <a:buNone/>
            </a:pPr>
            <a:r>
              <a:rPr lang="fi-FI" sz="1400" dirty="0" err="1"/>
              <a:t>Slutligen</a:t>
            </a:r>
            <a:r>
              <a:rPr lang="fi-FI" sz="1400" dirty="0"/>
              <a:t>, </a:t>
            </a:r>
            <a:r>
              <a:rPr lang="fi-FI" sz="1400" dirty="0" err="1"/>
              <a:t>låt</a:t>
            </a:r>
            <a:r>
              <a:rPr lang="fi-FI" sz="1400" dirty="0"/>
              <a:t> </a:t>
            </a:r>
            <a:r>
              <a:rPr lang="fi-FI" sz="1400" dirty="0" err="1"/>
              <a:t>oss</a:t>
            </a:r>
            <a:r>
              <a:rPr lang="fi-FI" sz="1400" dirty="0"/>
              <a:t> </a:t>
            </a:r>
            <a:r>
              <a:rPr lang="fi-FI" sz="1400" dirty="0" err="1"/>
              <a:t>gå</a:t>
            </a:r>
            <a:r>
              <a:rPr lang="fi-FI" sz="1400" dirty="0"/>
              <a:t> </a:t>
            </a:r>
            <a:r>
              <a:rPr lang="fi-FI" sz="1400" dirty="0" err="1"/>
              <a:t>igenom</a:t>
            </a:r>
            <a:r>
              <a:rPr lang="fi-FI" sz="1400" dirty="0"/>
              <a:t> </a:t>
            </a:r>
            <a:r>
              <a:rPr lang="fi-FI" sz="1400" dirty="0" err="1"/>
              <a:t>hur</a:t>
            </a:r>
            <a:r>
              <a:rPr lang="fi-FI" sz="1400" dirty="0"/>
              <a:t> </a:t>
            </a:r>
            <a:r>
              <a:rPr lang="fi-FI" sz="1400" dirty="0" err="1"/>
              <a:t>denna</a:t>
            </a:r>
            <a:r>
              <a:rPr lang="fi-FI" sz="1400" dirty="0"/>
              <a:t> diskussion </a:t>
            </a:r>
            <a:r>
              <a:rPr lang="fi-FI" sz="1400" dirty="0" err="1"/>
              <a:t>har</a:t>
            </a:r>
            <a:r>
              <a:rPr lang="fi-FI" sz="1400" dirty="0"/>
              <a:t> varit för </a:t>
            </a:r>
            <a:r>
              <a:rPr lang="fi-FI" sz="1400" dirty="0" err="1"/>
              <a:t>dig</a:t>
            </a:r>
            <a:r>
              <a:rPr lang="fi-FI" sz="1400" dirty="0"/>
              <a:t>. Era </a:t>
            </a:r>
            <a:r>
              <a:rPr lang="fi-FI" sz="1400" dirty="0" err="1"/>
              <a:t>erfarenheter</a:t>
            </a:r>
            <a:r>
              <a:rPr lang="fi-FI" sz="1400" dirty="0"/>
              <a:t> </a:t>
            </a:r>
            <a:r>
              <a:rPr lang="fi-FI" sz="1400" dirty="0" err="1"/>
              <a:t>kan</a:t>
            </a:r>
            <a:r>
              <a:rPr lang="fi-FI" sz="1400" dirty="0"/>
              <a:t> </a:t>
            </a:r>
            <a:r>
              <a:rPr lang="fi-FI" sz="1400" dirty="0" err="1"/>
              <a:t>variera</a:t>
            </a:r>
            <a:r>
              <a:rPr lang="fi-FI" sz="1400" dirty="0"/>
              <a:t> </a:t>
            </a:r>
            <a:r>
              <a:rPr lang="fi-FI" sz="1400" dirty="0" err="1"/>
              <a:t>kraftigt</a:t>
            </a:r>
            <a:r>
              <a:rPr lang="fi-FI" sz="1400" dirty="0"/>
              <a:t>. </a:t>
            </a:r>
            <a:r>
              <a:rPr lang="fi-FI" sz="1400" dirty="0" err="1"/>
              <a:t>Den</a:t>
            </a:r>
            <a:r>
              <a:rPr lang="fi-FI" sz="1400" dirty="0"/>
              <a:t> </a:t>
            </a:r>
            <a:r>
              <a:rPr lang="fi-FI" sz="1400" dirty="0" err="1"/>
              <a:t>som</a:t>
            </a:r>
            <a:r>
              <a:rPr lang="fi-FI" sz="1400" dirty="0"/>
              <a:t> </a:t>
            </a:r>
            <a:r>
              <a:rPr lang="fi-FI" sz="1400" dirty="0" err="1"/>
              <a:t>är</a:t>
            </a:r>
            <a:r>
              <a:rPr lang="fi-FI" sz="1400" dirty="0"/>
              <a:t> </a:t>
            </a:r>
            <a:r>
              <a:rPr lang="fi-FI" sz="1400" dirty="0" err="1"/>
              <a:t>redo</a:t>
            </a:r>
            <a:r>
              <a:rPr lang="fi-FI" sz="1400" dirty="0"/>
              <a:t> </a:t>
            </a:r>
            <a:r>
              <a:rPr lang="fi-FI" sz="1400" dirty="0" err="1"/>
              <a:t>kan</a:t>
            </a:r>
            <a:r>
              <a:rPr lang="fi-FI" sz="1400" dirty="0"/>
              <a:t> </a:t>
            </a:r>
            <a:r>
              <a:rPr lang="fi-FI" sz="1400" dirty="0" err="1"/>
              <a:t>börja</a:t>
            </a:r>
            <a:r>
              <a:rPr lang="fi-FI" sz="1400" dirty="0"/>
              <a:t>.</a:t>
            </a:r>
            <a:endParaRPr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sv-FI" sz="1800" b="1" dirty="0"/>
              <a:t>Utbyte av diskussionen: dela och fortsättning</a:t>
            </a:r>
          </a:p>
        </p:txBody>
      </p:sp>
      <p:sp>
        <p:nvSpPr>
          <p:cNvPr id="4" name="Google Shape;313;p20">
            <a:extLst>
              <a:ext uri="{FF2B5EF4-FFF2-40B4-BE49-F238E27FC236}">
                <a16:creationId xmlns:a16="http://schemas.microsoft.com/office/drawing/2014/main" id="{9E1F637F-29C1-E9AD-E509-9C0F6DF238A2}"/>
              </a:ext>
            </a:extLst>
          </p:cNvPr>
          <p:cNvSpPr txBox="1">
            <a:spLocks noGrp="1"/>
          </p:cNvSpPr>
          <p:nvPr>
            <p:ph type="body" idx="3"/>
          </p:nvPr>
        </p:nvSpPr>
        <p:spPr>
          <a:xfrm>
            <a:off x="640850" y="55440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pic>
        <p:nvPicPr>
          <p:cNvPr id="2" name="Kuva 1">
            <a:extLst>
              <a:ext uri="{FF2B5EF4-FFF2-40B4-BE49-F238E27FC236}">
                <a16:creationId xmlns:a16="http://schemas.microsoft.com/office/drawing/2014/main" id="{B1D56FE7-F7D0-B48D-6009-31F87CFAD0C3}"/>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Minuter</a:t>
            </a:r>
            <a:r>
              <a:rPr lang="fi-FI" sz="1400" dirty="0"/>
              <a:t>    </a:t>
            </a:r>
            <a:r>
              <a:rPr lang="fi-FI" sz="1400" dirty="0" err="1"/>
              <a:t>Avsnitt</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15 	Introduktion, </a:t>
            </a:r>
            <a:r>
              <a:rPr lang="fi-FI" sz="1400" dirty="0" err="1"/>
              <a:t>presentationer</a:t>
            </a:r>
            <a:r>
              <a:rPr lang="fi-FI" sz="1400" dirty="0"/>
              <a:t>, </a:t>
            </a:r>
            <a:r>
              <a:rPr lang="fi-FI" sz="1400" dirty="0" err="1"/>
              <a:t>spelregler</a:t>
            </a:r>
            <a:r>
              <a:rPr lang="fi-FI" sz="1400" dirty="0"/>
              <a:t>, 	</a:t>
            </a:r>
            <a:r>
              <a:rPr lang="fi-FI" sz="1400" dirty="0" err="1"/>
              <a:t>förberedelser</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85  	</a:t>
            </a:r>
            <a:r>
              <a:rPr lang="fi-FI" sz="1400" dirty="0" err="1"/>
              <a:t>Gruppdiskussion</a:t>
            </a:r>
            <a:r>
              <a:rPr lang="fi-FI" sz="1400" dirty="0"/>
              <a:t> (</a:t>
            </a:r>
            <a:r>
              <a:rPr lang="fi-FI" sz="1400" dirty="0" err="1"/>
              <a:t>inkl</a:t>
            </a:r>
            <a:r>
              <a:rPr lang="fi-FI" sz="1400" dirty="0"/>
              <a:t>. </a:t>
            </a:r>
            <a:r>
              <a:rPr lang="fi-FI" sz="1400" dirty="0" err="1"/>
              <a:t>paus</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Diskussionsresultat</a:t>
            </a:r>
            <a:r>
              <a:rPr lang="fi-FI" sz="1400" dirty="0"/>
              <a:t>: </a:t>
            </a:r>
            <a:r>
              <a:rPr lang="fi-FI" sz="1400" dirty="0" err="1"/>
              <a:t>skrivande</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Diskussionsresultat</a:t>
            </a:r>
            <a:r>
              <a:rPr lang="fi-FI" sz="1400" dirty="0"/>
              <a:t>: </a:t>
            </a:r>
            <a:r>
              <a:rPr lang="fi-FI" sz="1400" dirty="0" err="1"/>
              <a:t>delning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Tack</a:t>
            </a:r>
            <a:r>
              <a:rPr lang="fi-FI" sz="1400" dirty="0"/>
              <a:t>, </a:t>
            </a:r>
            <a:r>
              <a:rPr lang="fi-FI" sz="1400" dirty="0" err="1"/>
              <a:t>avslutning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err="1"/>
              <a:t>Totalt</a:t>
            </a:r>
            <a:r>
              <a:rPr lang="fi-FI" sz="1400" dirty="0"/>
              <a:t> 120 min</a:t>
            </a:r>
            <a:endParaRPr lang="fi-FI" sz="1400" i="1"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sv-FI" sz="1400" dirty="0"/>
              <a:t>Om du vill kan du informera om att du deltagit i den här diskussionen till exempel i sociala medier. Du kan använda hashtaggen #NationellaDialoger och #</a:t>
            </a:r>
            <a:r>
              <a:rPr lang="fi-FI" sz="1400" dirty="0" err="1"/>
              <a:t>GränslandDialoger</a:t>
            </a:r>
            <a:endParaRPr lang="sv-FI" sz="1400" dirty="0"/>
          </a:p>
          <a:p>
            <a:pPr marL="0" lvl="0" indent="0">
              <a:spcBef>
                <a:spcPts val="0"/>
              </a:spcBef>
              <a:buSzPts val="1600"/>
              <a:buNone/>
            </a:pPr>
            <a:endParaRPr lang="sv-FI" sz="1400" dirty="0"/>
          </a:p>
          <a:p>
            <a:pPr marL="0" lvl="0" indent="0">
              <a:spcBef>
                <a:spcPts val="0"/>
              </a:spcBef>
              <a:buSzPts val="1600"/>
              <a:buNone/>
            </a:pPr>
            <a:r>
              <a:rPr lang="sv-FI" sz="1400" dirty="0"/>
              <a:t>Dialogen var konfidentiell, så berätta inte vad andra sagt utan deras tillstånd. Du kan dela dina egna tankar och känslor samt på ett allmänt plan de teman som lyftes fram i diskussionen.</a:t>
            </a:r>
          </a:p>
          <a:p>
            <a:pPr marL="0" lvl="0" indent="0">
              <a:spcBef>
                <a:spcPts val="0"/>
              </a:spcBef>
              <a:buSzPts val="1600"/>
              <a:buNone/>
            </a:pPr>
            <a:endParaRPr lang="sv-FI" sz="1400" dirty="0"/>
          </a:p>
          <a:p>
            <a:pPr marL="0" lvl="0" indent="0">
              <a:spcBef>
                <a:spcPts val="0"/>
              </a:spcBef>
              <a:buSzPts val="1600"/>
              <a:buNone/>
            </a:pPr>
            <a:r>
              <a:rPr lang="sv-FI" sz="1400" dirty="0"/>
              <a:t>Tack för diskussionen!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r>
              <a:rPr lang="sv-FI" sz="1800" b="1" dirty="0"/>
              <a:t>Tack och avslutning</a:t>
            </a:r>
          </a:p>
        </p:txBody>
      </p:sp>
      <p:sp>
        <p:nvSpPr>
          <p:cNvPr id="4" name="Google Shape;313;p20">
            <a:extLst>
              <a:ext uri="{FF2B5EF4-FFF2-40B4-BE49-F238E27FC236}">
                <a16:creationId xmlns:a16="http://schemas.microsoft.com/office/drawing/2014/main" id="{7B3B25A2-3145-3220-0B50-CCE6529345C9}"/>
              </a:ext>
            </a:extLst>
          </p:cNvPr>
          <p:cNvSpPr txBox="1">
            <a:spLocks noGrp="1"/>
          </p:cNvSpPr>
          <p:nvPr>
            <p:ph type="body" idx="3"/>
          </p:nvPr>
        </p:nvSpPr>
        <p:spPr>
          <a:xfrm>
            <a:off x="656600" y="55440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pic>
        <p:nvPicPr>
          <p:cNvPr id="2" name="Kuva 1">
            <a:extLst>
              <a:ext uri="{FF2B5EF4-FFF2-40B4-BE49-F238E27FC236}">
                <a16:creationId xmlns:a16="http://schemas.microsoft.com/office/drawing/2014/main" id="{3C1B051C-6933-8C1F-CEFC-C918094C63D4}"/>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36D0BB-6B85-83DA-FBF9-3E851731D806}"/>
              </a:ext>
            </a:extLst>
          </p:cNvPr>
          <p:cNvSpPr>
            <a:spLocks noGrp="1"/>
          </p:cNvSpPr>
          <p:nvPr>
            <p:ph type="title"/>
          </p:nvPr>
        </p:nvSpPr>
        <p:spPr/>
        <p:txBody>
          <a:bodyPr/>
          <a:lstStyle/>
          <a:p>
            <a:pPr lvl="0">
              <a:buSzPts val="5000"/>
            </a:pPr>
            <a:r>
              <a:rPr lang="sv-FI" sz="4000" dirty="0"/>
              <a:t>Till arrangören: Tack för att du ordnade en dialog!</a:t>
            </a:r>
            <a:br>
              <a:rPr lang="sv-FI" sz="4000" b="1" dirty="0"/>
            </a:br>
            <a:endParaRPr lang="fi-FI" sz="4000" dirty="0"/>
          </a:p>
        </p:txBody>
      </p:sp>
      <p:sp>
        <p:nvSpPr>
          <p:cNvPr id="3" name="Tekstin paikkamerkki 2">
            <a:extLst>
              <a:ext uri="{FF2B5EF4-FFF2-40B4-BE49-F238E27FC236}">
                <a16:creationId xmlns:a16="http://schemas.microsoft.com/office/drawing/2014/main" id="{2A962166-FA4B-5535-3396-DCA1AEA5A72E}"/>
              </a:ext>
            </a:extLst>
          </p:cNvPr>
          <p:cNvSpPr>
            <a:spLocks noGrp="1"/>
          </p:cNvSpPr>
          <p:nvPr>
            <p:ph type="body" idx="1"/>
          </p:nvPr>
        </p:nvSpPr>
        <p:spPr>
          <a:xfrm>
            <a:off x="672352" y="1850834"/>
            <a:ext cx="10860741" cy="4007601"/>
          </a:xfrm>
        </p:spPr>
        <p:txBody>
          <a:bodyPr/>
          <a:lstStyle/>
          <a:p>
            <a:pPr marL="0" indent="0">
              <a:lnSpc>
                <a:spcPct val="100000"/>
              </a:lnSpc>
              <a:spcBef>
                <a:spcPts val="0"/>
              </a:spcBef>
              <a:buSzPts val="1100"/>
              <a:buNone/>
            </a:pPr>
            <a:r>
              <a:rPr lang="fi-FI" sz="2000" dirty="0" err="1"/>
              <a:t>Tack</a:t>
            </a:r>
            <a:r>
              <a:rPr lang="fi-FI" sz="2000" dirty="0"/>
              <a:t> för </a:t>
            </a:r>
            <a:r>
              <a:rPr lang="fi-FI" sz="2000" dirty="0" err="1"/>
              <a:t>att</a:t>
            </a:r>
            <a:r>
              <a:rPr lang="fi-FI" sz="2000" dirty="0"/>
              <a:t> du </a:t>
            </a:r>
            <a:r>
              <a:rPr lang="fi-FI" sz="2000" dirty="0" err="1"/>
              <a:t>organiserade</a:t>
            </a:r>
            <a:r>
              <a:rPr lang="fi-FI" sz="2000" dirty="0"/>
              <a:t> Rajamaa-</a:t>
            </a:r>
            <a:r>
              <a:rPr lang="fi-FI" sz="2000" dirty="0" err="1"/>
              <a:t>dialogen</a:t>
            </a:r>
            <a:r>
              <a:rPr lang="fi-FI" sz="2000" dirty="0"/>
              <a:t>! Vi </a:t>
            </a:r>
            <a:r>
              <a:rPr lang="fi-FI" sz="2000" dirty="0" err="1"/>
              <a:t>hoppas</a:t>
            </a:r>
            <a:r>
              <a:rPr lang="fi-FI" sz="2000" dirty="0"/>
              <a:t> </a:t>
            </a:r>
            <a:r>
              <a:rPr lang="fi-FI" sz="2000" dirty="0" err="1"/>
              <a:t>att</a:t>
            </a:r>
            <a:r>
              <a:rPr lang="fi-FI" sz="2000" dirty="0"/>
              <a:t> du </a:t>
            </a:r>
            <a:r>
              <a:rPr lang="fi-FI" sz="2000" dirty="0" err="1"/>
              <a:t>tyckte</a:t>
            </a:r>
            <a:r>
              <a:rPr lang="fi-FI" sz="2000" dirty="0"/>
              <a:t> </a:t>
            </a:r>
            <a:r>
              <a:rPr lang="fi-FI" sz="2000" dirty="0" err="1"/>
              <a:t>att</a:t>
            </a:r>
            <a:r>
              <a:rPr lang="fi-FI" sz="2000" dirty="0"/>
              <a:t> </a:t>
            </a:r>
            <a:r>
              <a:rPr lang="fi-FI" sz="2000" dirty="0" err="1"/>
              <a:t>det</a:t>
            </a:r>
            <a:r>
              <a:rPr lang="fi-FI" sz="2000" dirty="0"/>
              <a:t> </a:t>
            </a:r>
            <a:r>
              <a:rPr lang="fi-FI" sz="2000" dirty="0" err="1"/>
              <a:t>var</a:t>
            </a:r>
            <a:r>
              <a:rPr lang="fi-FI" sz="2000" dirty="0"/>
              <a:t> en </a:t>
            </a:r>
            <a:r>
              <a:rPr lang="fi-FI" sz="2000" dirty="0" err="1"/>
              <a:t>givande</a:t>
            </a:r>
            <a:r>
              <a:rPr lang="fi-FI" sz="2000" dirty="0"/>
              <a:t> </a:t>
            </a:r>
            <a:r>
              <a:rPr lang="fi-FI" sz="2000" dirty="0" err="1"/>
              <a:t>upplevelse</a:t>
            </a:r>
            <a:r>
              <a:rPr lang="fi-FI" sz="2000" dirty="0"/>
              <a:t>!</a:t>
            </a:r>
          </a:p>
          <a:p>
            <a:pPr marL="0" indent="0">
              <a:lnSpc>
                <a:spcPct val="100000"/>
              </a:lnSpc>
              <a:spcBef>
                <a:spcPts val="0"/>
              </a:spcBef>
              <a:buSzPts val="1100"/>
              <a:buNone/>
            </a:pPr>
            <a:endParaRPr lang="fi-FI" sz="2000" dirty="0"/>
          </a:p>
          <a:p>
            <a:pPr marL="0" indent="0">
              <a:lnSpc>
                <a:spcPct val="100000"/>
              </a:lnSpc>
              <a:spcBef>
                <a:spcPts val="0"/>
              </a:spcBef>
              <a:buSzPts val="1100"/>
              <a:buNone/>
            </a:pPr>
            <a:r>
              <a:rPr lang="fi-FI" sz="2000" dirty="0" err="1"/>
              <a:t>Skicka</a:t>
            </a:r>
            <a:r>
              <a:rPr lang="fi-FI" sz="2000" dirty="0"/>
              <a:t> in </a:t>
            </a:r>
            <a:r>
              <a:rPr lang="fi-FI" sz="2000" dirty="0" err="1"/>
              <a:t>dina</a:t>
            </a:r>
            <a:r>
              <a:rPr lang="fi-FI" sz="2000" dirty="0"/>
              <a:t> </a:t>
            </a:r>
            <a:r>
              <a:rPr lang="fi-FI" sz="2000" dirty="0" err="1"/>
              <a:t>anteckningar</a:t>
            </a:r>
            <a:r>
              <a:rPr lang="fi-FI" sz="2000" dirty="0"/>
              <a:t> </a:t>
            </a:r>
            <a:r>
              <a:rPr lang="fi-FI" sz="2000" dirty="0" err="1"/>
              <a:t>så</a:t>
            </a:r>
            <a:r>
              <a:rPr lang="fi-FI" sz="2000" dirty="0"/>
              <a:t> </a:t>
            </a:r>
            <a:r>
              <a:rPr lang="fi-FI" sz="2000" dirty="0" err="1"/>
              <a:t>snart</a:t>
            </a:r>
            <a:r>
              <a:rPr lang="fi-FI" sz="2000" dirty="0"/>
              <a:t> </a:t>
            </a:r>
            <a:r>
              <a:rPr lang="fi-FI" sz="2000" dirty="0" err="1"/>
              <a:t>som</a:t>
            </a:r>
            <a:r>
              <a:rPr lang="fi-FI" sz="2000" dirty="0"/>
              <a:t> </a:t>
            </a:r>
            <a:r>
              <a:rPr lang="fi-FI" sz="2000" dirty="0" err="1"/>
              <a:t>möjligt</a:t>
            </a:r>
            <a:r>
              <a:rPr lang="fi-FI" sz="2000" dirty="0"/>
              <a:t> via </a:t>
            </a:r>
            <a:r>
              <a:rPr lang="fi-FI" sz="2000" dirty="0" err="1"/>
              <a:t>rapporteringsformuläret</a:t>
            </a:r>
            <a:r>
              <a:rPr lang="fi-FI" sz="2000" dirty="0"/>
              <a:t> </a:t>
            </a:r>
            <a:r>
              <a:rPr lang="fi-FI" sz="2000" dirty="0" err="1"/>
              <a:t>på</a:t>
            </a:r>
            <a:r>
              <a:rPr lang="fi-FI" sz="2000" dirty="0"/>
              <a:t> </a:t>
            </a:r>
            <a:r>
              <a:rPr lang="fi-FI" sz="2000" dirty="0" err="1"/>
              <a:t>evenemangssidan</a:t>
            </a:r>
            <a:r>
              <a:rPr lang="fi-FI" sz="2000" dirty="0"/>
              <a:t>.  Du </a:t>
            </a:r>
            <a:r>
              <a:rPr lang="fi-FI" sz="2000" dirty="0" err="1"/>
              <a:t>hittar</a:t>
            </a:r>
            <a:r>
              <a:rPr lang="fi-FI" sz="2000" dirty="0"/>
              <a:t> </a:t>
            </a:r>
            <a:r>
              <a:rPr lang="fi-FI" sz="2000" dirty="0" err="1"/>
              <a:t>också</a:t>
            </a:r>
            <a:r>
              <a:rPr lang="fi-FI" sz="2000" dirty="0"/>
              <a:t> </a:t>
            </a:r>
            <a:r>
              <a:rPr lang="fi-FI" sz="2000" dirty="0" err="1">
                <a:hlinkClick r:id="rId2"/>
              </a:rPr>
              <a:t>formuläret</a:t>
            </a:r>
            <a:r>
              <a:rPr lang="fi-FI" sz="2000" dirty="0">
                <a:hlinkClick r:id="rId2"/>
              </a:rPr>
              <a:t> </a:t>
            </a:r>
            <a:r>
              <a:rPr lang="fi-FI" sz="2000" dirty="0" err="1">
                <a:hlinkClick r:id="rId2"/>
              </a:rPr>
              <a:t>här</a:t>
            </a:r>
            <a:r>
              <a:rPr lang="fi-FI" sz="2000" dirty="0"/>
              <a:t>.</a:t>
            </a:r>
            <a:br>
              <a:rPr lang="fi-FI" sz="2000" dirty="0"/>
            </a:br>
            <a:endParaRPr lang="fi-FI" sz="2000" dirty="0"/>
          </a:p>
          <a:p>
            <a:pPr marL="0" indent="0">
              <a:lnSpc>
                <a:spcPct val="100000"/>
              </a:lnSpc>
              <a:spcBef>
                <a:spcPts val="0"/>
              </a:spcBef>
              <a:buSzPts val="1100"/>
              <a:buNone/>
            </a:pPr>
            <a:r>
              <a:rPr lang="fi-FI" sz="2000" dirty="0"/>
              <a:t>Vi </a:t>
            </a:r>
            <a:r>
              <a:rPr lang="fi-FI" sz="2000" dirty="0" err="1"/>
              <a:t>kommer</a:t>
            </a:r>
            <a:r>
              <a:rPr lang="fi-FI" sz="2000" dirty="0"/>
              <a:t> </a:t>
            </a:r>
            <a:r>
              <a:rPr lang="fi-FI" sz="2000" dirty="0" err="1"/>
              <a:t>att</a:t>
            </a:r>
            <a:r>
              <a:rPr lang="fi-FI" sz="2000" dirty="0"/>
              <a:t> </a:t>
            </a:r>
            <a:r>
              <a:rPr lang="fi-FI" sz="2000" dirty="0" err="1"/>
              <a:t>läsa</a:t>
            </a:r>
            <a:r>
              <a:rPr lang="fi-FI" sz="2000" dirty="0"/>
              <a:t> </a:t>
            </a:r>
            <a:r>
              <a:rPr lang="fi-FI" sz="2000" dirty="0" err="1"/>
              <a:t>och</a:t>
            </a:r>
            <a:r>
              <a:rPr lang="fi-FI" sz="2000" dirty="0"/>
              <a:t> </a:t>
            </a:r>
            <a:r>
              <a:rPr lang="fi-FI" sz="2000" dirty="0" err="1"/>
              <a:t>analysera</a:t>
            </a:r>
            <a:r>
              <a:rPr lang="fi-FI" sz="2000" dirty="0"/>
              <a:t> alla </a:t>
            </a:r>
            <a:r>
              <a:rPr lang="fi-FI" sz="2000" dirty="0" err="1"/>
              <a:t>inlägg</a:t>
            </a:r>
            <a:r>
              <a:rPr lang="fi-FI" sz="2000" dirty="0"/>
              <a:t> </a:t>
            </a:r>
            <a:r>
              <a:rPr lang="fi-FI" sz="2000" dirty="0" err="1"/>
              <a:t>som</a:t>
            </a:r>
            <a:r>
              <a:rPr lang="fi-FI" sz="2000" dirty="0"/>
              <a:t> en </a:t>
            </a:r>
            <a:r>
              <a:rPr lang="fi-FI" sz="2000" dirty="0" err="1"/>
              <a:t>enda</a:t>
            </a:r>
            <a:r>
              <a:rPr lang="fi-FI" sz="2000" dirty="0"/>
              <a:t> </a:t>
            </a:r>
            <a:r>
              <a:rPr lang="fi-FI" sz="2000" dirty="0" err="1"/>
              <a:t>stor</a:t>
            </a:r>
            <a:r>
              <a:rPr lang="fi-FI" sz="2000" dirty="0"/>
              <a:t> </a:t>
            </a:r>
            <a:r>
              <a:rPr lang="fi-FI" sz="2000" dirty="0" err="1"/>
              <a:t>dialog</a:t>
            </a:r>
            <a:r>
              <a:rPr lang="fi-FI" sz="2000" dirty="0"/>
              <a:t> </a:t>
            </a:r>
            <a:r>
              <a:rPr lang="fi-FI" sz="2000" dirty="0" err="1"/>
              <a:t>och</a:t>
            </a:r>
            <a:r>
              <a:rPr lang="fi-FI" sz="2000" dirty="0"/>
              <a:t> </a:t>
            </a:r>
            <a:r>
              <a:rPr lang="fi-FI" sz="2000" dirty="0" err="1"/>
              <a:t>använda</a:t>
            </a:r>
            <a:r>
              <a:rPr lang="fi-FI" sz="2000" dirty="0"/>
              <a:t> </a:t>
            </a:r>
            <a:r>
              <a:rPr lang="fi-FI" sz="2000" dirty="0" err="1"/>
              <a:t>dem</a:t>
            </a:r>
            <a:r>
              <a:rPr lang="fi-FI" sz="2000" dirty="0"/>
              <a:t> för </a:t>
            </a:r>
            <a:r>
              <a:rPr lang="fi-FI" sz="2000" dirty="0" err="1"/>
              <a:t>att</a:t>
            </a:r>
            <a:r>
              <a:rPr lang="fi-FI" sz="2000" dirty="0"/>
              <a:t> </a:t>
            </a:r>
            <a:r>
              <a:rPr lang="fi-FI" sz="2000" dirty="0" err="1"/>
              <a:t>sammanställa</a:t>
            </a:r>
            <a:r>
              <a:rPr lang="fi-FI" sz="2000" dirty="0"/>
              <a:t> en </a:t>
            </a:r>
            <a:r>
              <a:rPr lang="fi-FI" sz="2000" dirty="0" err="1"/>
              <a:t>sammanfattning</a:t>
            </a:r>
            <a:r>
              <a:rPr lang="fi-FI" sz="2000" dirty="0"/>
              <a:t> </a:t>
            </a:r>
            <a:r>
              <a:rPr lang="fi-FI" sz="2000" dirty="0" err="1"/>
              <a:t>som</a:t>
            </a:r>
            <a:r>
              <a:rPr lang="fi-FI" sz="2000" dirty="0"/>
              <a:t> en del av Sisu-</a:t>
            </a:r>
            <a:r>
              <a:rPr lang="fi-FI" sz="2000" dirty="0" err="1"/>
              <a:t>sammanfattningen</a:t>
            </a:r>
            <a:r>
              <a:rPr lang="fi-FI" sz="2000" dirty="0"/>
              <a:t> av de </a:t>
            </a:r>
            <a:r>
              <a:rPr lang="fi-FI" sz="2000" dirty="0" err="1"/>
              <a:t>nationella</a:t>
            </a:r>
            <a:r>
              <a:rPr lang="fi-FI" sz="2000" dirty="0"/>
              <a:t> </a:t>
            </a:r>
            <a:r>
              <a:rPr lang="fi-FI" sz="2000" dirty="0" err="1"/>
              <a:t>dialogerna</a:t>
            </a:r>
            <a:r>
              <a:rPr lang="fi-FI" sz="2000" dirty="0"/>
              <a:t>. </a:t>
            </a:r>
            <a:r>
              <a:rPr lang="fi-FI" sz="2000" dirty="0" err="1"/>
              <a:t>Sammanfattningen</a:t>
            </a:r>
            <a:r>
              <a:rPr lang="fi-FI" sz="2000" dirty="0"/>
              <a:t> </a:t>
            </a:r>
            <a:r>
              <a:rPr lang="fi-FI" sz="2000" dirty="0" err="1"/>
              <a:t>kommer</a:t>
            </a:r>
            <a:r>
              <a:rPr lang="fi-FI" sz="2000" dirty="0"/>
              <a:t> </a:t>
            </a:r>
            <a:r>
              <a:rPr lang="fi-FI" sz="2000" dirty="0" err="1"/>
              <a:t>att</a:t>
            </a:r>
            <a:r>
              <a:rPr lang="fi-FI" sz="2000" dirty="0"/>
              <a:t> </a:t>
            </a:r>
            <a:r>
              <a:rPr lang="fi-FI" sz="2000" dirty="0" err="1"/>
              <a:t>publiceras</a:t>
            </a:r>
            <a:r>
              <a:rPr lang="fi-FI" sz="2000" dirty="0"/>
              <a:t> i </a:t>
            </a:r>
            <a:r>
              <a:rPr lang="fi-FI" sz="2000" dirty="0" err="1"/>
              <a:t>början</a:t>
            </a:r>
            <a:r>
              <a:rPr lang="fi-FI" sz="2000" dirty="0"/>
              <a:t> av 2026. </a:t>
            </a:r>
          </a:p>
        </p:txBody>
      </p:sp>
      <p:pic>
        <p:nvPicPr>
          <p:cNvPr id="4" name="Kuva 3">
            <a:extLst>
              <a:ext uri="{FF2B5EF4-FFF2-40B4-BE49-F238E27FC236}">
                <a16:creationId xmlns:a16="http://schemas.microsoft.com/office/drawing/2014/main" id="{0297DC45-6C0B-2AF8-8053-CBCD0B55DE2B}"/>
              </a:ext>
            </a:extLst>
          </p:cNvPr>
          <p:cNvPicPr>
            <a:picLocks noChangeAspect="1"/>
          </p:cNvPicPr>
          <p:nvPr/>
        </p:nvPicPr>
        <p:blipFill>
          <a:blip r:embed="rId3"/>
          <a:stretch>
            <a:fillRect/>
          </a:stretch>
        </p:blipFill>
        <p:spPr>
          <a:xfrm>
            <a:off x="10419981" y="6120049"/>
            <a:ext cx="1585097" cy="597460"/>
          </a:xfrm>
          <a:prstGeom prst="rect">
            <a:avLst/>
          </a:prstGeom>
        </p:spPr>
      </p:pic>
    </p:spTree>
    <p:extLst>
      <p:ext uri="{BB962C8B-B14F-4D97-AF65-F5344CB8AC3E}">
        <p14:creationId xmlns:p14="http://schemas.microsoft.com/office/powerpoint/2010/main" val="3455185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sv-FI" sz="2400" b="1" dirty="0"/>
              <a:t>Anvisningar för att använda manuskriptet</a:t>
            </a:r>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sv-FI" sz="1600" dirty="0"/>
              <a:t>Planera dialogen på förhand utifrån manuskriptet. </a:t>
            </a:r>
          </a:p>
          <a:p>
            <a:pPr marL="457200" lvl="0" indent="-330200" algn="l">
              <a:lnSpc>
                <a:spcPct val="100000"/>
              </a:lnSpc>
              <a:spcBef>
                <a:spcPts val="1000"/>
              </a:spcBef>
              <a:buSzPts val="1600"/>
              <a:buChar char="●"/>
            </a:pPr>
            <a:r>
              <a:rPr lang="sv-FI" sz="1600" dirty="0"/>
              <a:t>Du kan också använda kort för att leda diskussionen som stöd för manuskriptet och anvisningarna: </a:t>
            </a:r>
            <a:r>
              <a:rPr lang="sv-FI" sz="1600" u="sng" dirty="0">
                <a:solidFill>
                  <a:schemeClr val="hlink"/>
                </a:solidFill>
              </a:rPr>
              <a:t>https://www.sitra.fi/app/uploads/2018/12/erataukokeskustelukortitsvenskaweb7-12-20184.painos.pdf</a:t>
            </a:r>
            <a:endParaRPr lang="sv-FI" sz="1600" dirty="0"/>
          </a:p>
          <a:p>
            <a:pPr marL="457200" lvl="0" indent="-330200" algn="l" rtl="0">
              <a:lnSpc>
                <a:spcPct val="100000"/>
              </a:lnSpc>
              <a:spcBef>
                <a:spcPts val="1000"/>
              </a:spcBef>
              <a:spcAft>
                <a:spcPts val="0"/>
              </a:spcAft>
              <a:buSzPts val="1600"/>
              <a:buChar char="●"/>
            </a:pPr>
            <a:r>
              <a:rPr lang="sv-FI" sz="1600" dirty="0"/>
              <a:t>Manuskriptet är ett stöd för att leda dialogen, det behöver inte delas ut till deltagarna. Skriv gärna ut manuskriptet åt dig själv efter att du redigerat det. </a:t>
            </a:r>
          </a:p>
          <a:p>
            <a:pPr marL="457200" lvl="0" indent="-330200" algn="l" rtl="0">
              <a:lnSpc>
                <a:spcPct val="100000"/>
              </a:lnSpc>
              <a:spcBef>
                <a:spcPts val="1000"/>
              </a:spcBef>
              <a:spcAft>
                <a:spcPts val="0"/>
              </a:spcAft>
              <a:buSzPts val="1600"/>
              <a:buChar char="●"/>
            </a:pPr>
            <a:r>
              <a:rPr lang="sv-FI" sz="1600" dirty="0"/>
              <a:t>Formuleringarna i manuskriptet är exempel. Redigera dem så att de passar temat för diskussionen, målgruppen och dig själv.</a:t>
            </a:r>
          </a:p>
          <a:p>
            <a:pPr marL="457200" lvl="0" indent="-330200" algn="l" rtl="0">
              <a:lnSpc>
                <a:spcPct val="100000"/>
              </a:lnSpc>
              <a:spcBef>
                <a:spcPts val="1000"/>
              </a:spcBef>
              <a:spcAft>
                <a:spcPts val="0"/>
              </a:spcAft>
              <a:buSzPts val="1600"/>
              <a:buChar char="●"/>
            </a:pPr>
            <a:r>
              <a:rPr lang="sv-FI" sz="1600" dirty="0"/>
              <a:t>De angivna tiderna är riktgivande. Avsikten med dem är de ge en uppfattning om hur mycket tid det i stora drag lönar sig att reservera för varje skede. Tiderna behöver inte följas exakt, med undantag av inledningen och avslutningen.  </a:t>
            </a:r>
          </a:p>
          <a:p>
            <a:pPr marL="457200" lvl="0" indent="-330200" algn="l" rtl="0">
              <a:lnSpc>
                <a:spcPct val="100000"/>
              </a:lnSpc>
              <a:spcBef>
                <a:spcPts val="1000"/>
              </a:spcBef>
              <a:spcAft>
                <a:spcPts val="0"/>
              </a:spcAft>
              <a:buSzPts val="1600"/>
              <a:buChar char="●"/>
            </a:pPr>
            <a:r>
              <a:rPr lang="sv-FI" sz="1600" dirty="0"/>
              <a:t>Du kan utnyttja din egen kompetens att leda grupper och vid behov använda beprövade metoder för att stöda diskussionen och diskussionsdeltagarna.</a:t>
            </a:r>
          </a:p>
          <a:p>
            <a:pPr marL="457200" lvl="0" indent="-330200" algn="l" rtl="0">
              <a:lnSpc>
                <a:spcPct val="100000"/>
              </a:lnSpc>
              <a:spcBef>
                <a:spcPts val="1000"/>
              </a:spcBef>
              <a:spcAft>
                <a:spcPts val="1000"/>
              </a:spcAft>
              <a:buSzPts val="1600"/>
              <a:buChar char="●"/>
            </a:pPr>
            <a:r>
              <a:rPr lang="sv-FI" sz="1600" dirty="0"/>
              <a:t>Kom på förhand överens om vem som för anteckningar om diskussionen. Det är viktigt att anteckna hela diskussionen. Sekreteraren behöver inte utarbeta en sammanfattning av anteckningarna utan antecknar så noggrant som möjligt vad som sagts under diskussionen. Manuskriptet kan också hjälpa sekreteraren att förbereda sig.</a:t>
            </a:r>
          </a:p>
        </p:txBody>
      </p:sp>
      <p:sp>
        <p:nvSpPr>
          <p:cNvPr id="5" name="Suorakulmio 4">
            <a:extLst>
              <a:ext uri="{FF2B5EF4-FFF2-40B4-BE49-F238E27FC236}">
                <a16:creationId xmlns:a16="http://schemas.microsoft.com/office/drawing/2014/main" id="{E99146ED-F5C1-E5D7-270C-2552EE3EECB2}"/>
              </a:ext>
            </a:extLst>
          </p:cNvPr>
          <p:cNvSpPr/>
          <p:nvPr/>
        </p:nvSpPr>
        <p:spPr>
          <a:xfrm>
            <a:off x="10415752" y="6127530"/>
            <a:ext cx="1608082" cy="635876"/>
          </a:xfrm>
          <a:prstGeom prst="rect">
            <a:avLst/>
          </a:prstGeom>
          <a:solidFill>
            <a:srgbClr val="FDB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800"/>
              </a:lnSpc>
            </a:pPr>
            <a:r>
              <a:rPr lang="fi-FI" sz="1850" b="1" dirty="0">
                <a:solidFill>
                  <a:schemeClr val="tx1"/>
                </a:solidFill>
                <a:latin typeface="Aharoni" panose="02010803020104030203" pitchFamily="2" charset="-79"/>
                <a:ea typeface="ADLaM Display" panose="020F0502020204030204" pitchFamily="2" charset="0"/>
                <a:cs typeface="Aharoni" panose="02010803020104030203" pitchFamily="2" charset="-79"/>
              </a:rPr>
              <a:t>NATIONELLA</a:t>
            </a:r>
          </a:p>
          <a:p>
            <a:pPr>
              <a:lnSpc>
                <a:spcPts val="1800"/>
              </a:lnSpc>
            </a:pPr>
            <a:r>
              <a:rPr lang="fi-FI" sz="1850" b="1" dirty="0">
                <a:solidFill>
                  <a:schemeClr val="tx1"/>
                </a:solidFill>
                <a:latin typeface="Aharoni" panose="02010803020104030203" pitchFamily="2" charset="-79"/>
                <a:ea typeface="ADLaM Display" panose="020F0502020204030204" pitchFamily="2" charset="0"/>
                <a:cs typeface="Aharoni" panose="02010803020104030203" pitchFamily="2" charset="-79"/>
              </a:rPr>
              <a:t>DIALOGER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500" dirty="0"/>
              <a:t>LÄSINSTRUKTIONER: </a:t>
            </a:r>
          </a:p>
          <a:p>
            <a:pPr marL="0" lvl="0" indent="0">
              <a:spcBef>
                <a:spcPts val="0"/>
              </a:spcBef>
              <a:buSzPts val="1600"/>
              <a:buNone/>
            </a:pPr>
            <a:r>
              <a:rPr lang="fi-FI" sz="1500" dirty="0" err="1"/>
              <a:t>Till</a:t>
            </a:r>
            <a:r>
              <a:rPr lang="fi-FI" sz="1500" dirty="0"/>
              <a:t> </a:t>
            </a:r>
            <a:r>
              <a:rPr lang="fi-FI" sz="1500" dirty="0" err="1"/>
              <a:t>höger</a:t>
            </a:r>
            <a:r>
              <a:rPr lang="fi-FI" sz="1500" dirty="0"/>
              <a:t>, </a:t>
            </a:r>
            <a:r>
              <a:rPr lang="fi-FI" sz="1500" dirty="0" err="1"/>
              <a:t>sångtexter</a:t>
            </a:r>
            <a:r>
              <a:rPr lang="fi-FI" sz="1500" dirty="0"/>
              <a:t> </a:t>
            </a:r>
            <a:r>
              <a:rPr lang="fi-FI" sz="1500" dirty="0" err="1"/>
              <a:t>och</a:t>
            </a:r>
            <a:r>
              <a:rPr lang="fi-FI" sz="1500" dirty="0"/>
              <a:t> </a:t>
            </a:r>
            <a:r>
              <a:rPr lang="fi-FI" sz="1500" dirty="0" err="1"/>
              <a:t>vägledningstips</a:t>
            </a:r>
            <a:r>
              <a:rPr lang="fi-FI" sz="1500" dirty="0"/>
              <a:t> för </a:t>
            </a:r>
            <a:r>
              <a:rPr lang="fi-FI" sz="1500" dirty="0" err="1"/>
              <a:t>instruktören</a:t>
            </a:r>
            <a:r>
              <a:rPr lang="fi-FI" sz="1500" dirty="0"/>
              <a:t>:</a:t>
            </a:r>
          </a:p>
          <a:p>
            <a:pPr marL="0" lvl="0" indent="0">
              <a:spcBef>
                <a:spcPts val="0"/>
              </a:spcBef>
              <a:buSzPts val="1600"/>
              <a:buNone/>
            </a:pPr>
            <a:r>
              <a:rPr lang="fi-FI" sz="1500" dirty="0" err="1"/>
              <a:t>Grundläggande</a:t>
            </a:r>
            <a:r>
              <a:rPr lang="fi-FI" sz="1500" dirty="0"/>
              <a:t> </a:t>
            </a:r>
            <a:r>
              <a:rPr lang="fi-FI" sz="1500" dirty="0" err="1"/>
              <a:t>typsnitt</a:t>
            </a:r>
            <a:r>
              <a:rPr lang="fi-FI" sz="1500" dirty="0"/>
              <a:t> – </a:t>
            </a:r>
            <a:r>
              <a:rPr lang="fi-FI" sz="1500" dirty="0" err="1"/>
              <a:t>säg</a:t>
            </a:r>
            <a:r>
              <a:rPr lang="fi-FI" sz="1500" dirty="0"/>
              <a:t> </a:t>
            </a:r>
            <a:r>
              <a:rPr lang="fi-FI" sz="1500" dirty="0" err="1"/>
              <a:t>det</a:t>
            </a:r>
            <a:r>
              <a:rPr lang="fi-FI" sz="1500" dirty="0"/>
              <a:t> </a:t>
            </a:r>
            <a:r>
              <a:rPr lang="fi-FI" sz="1500" dirty="0" err="1"/>
              <a:t>så</a:t>
            </a:r>
            <a:r>
              <a:rPr lang="fi-FI" sz="1500" dirty="0"/>
              <a:t> </a:t>
            </a:r>
            <a:r>
              <a:rPr lang="fi-FI" sz="1500" dirty="0" err="1"/>
              <a:t>här</a:t>
            </a:r>
            <a:r>
              <a:rPr lang="fi-FI" sz="1500" dirty="0"/>
              <a:t>, </a:t>
            </a:r>
            <a:r>
              <a:rPr lang="fi-FI" sz="1500" dirty="0" err="1"/>
              <a:t>till</a:t>
            </a:r>
            <a:r>
              <a:rPr lang="fi-FI" sz="1500" dirty="0"/>
              <a:t> </a:t>
            </a:r>
            <a:r>
              <a:rPr lang="fi-FI" sz="1500" dirty="0" err="1"/>
              <a:t>exempel</a:t>
            </a:r>
            <a:endParaRPr lang="fi-FI" sz="1500" dirty="0"/>
          </a:p>
          <a:p>
            <a:pPr marL="0" lvl="0" indent="0">
              <a:spcBef>
                <a:spcPts val="0"/>
              </a:spcBef>
              <a:buSzPts val="1600"/>
              <a:buNone/>
            </a:pPr>
            <a:r>
              <a:rPr lang="fi-FI" sz="1500" i="1" dirty="0" err="1"/>
              <a:t>Kursiv</a:t>
            </a:r>
            <a:r>
              <a:rPr lang="fi-FI" sz="1500" i="1" dirty="0"/>
              <a:t> </a:t>
            </a:r>
            <a:r>
              <a:rPr lang="fi-FI" sz="1500" i="1" dirty="0" err="1"/>
              <a:t>stil</a:t>
            </a:r>
            <a:r>
              <a:rPr lang="fi-FI" sz="1500" i="1" dirty="0"/>
              <a:t> – </a:t>
            </a:r>
            <a:r>
              <a:rPr lang="fi-FI" sz="1500" i="1" dirty="0" err="1"/>
              <a:t>hjälp</a:t>
            </a:r>
            <a:r>
              <a:rPr lang="fi-FI" sz="1500" i="1" dirty="0"/>
              <a:t> för </a:t>
            </a:r>
            <a:r>
              <a:rPr lang="fi-FI" sz="1500" i="1" dirty="0" err="1"/>
              <a:t>instruktören</a:t>
            </a:r>
            <a:r>
              <a:rPr lang="fi-FI" sz="1500" i="1" dirty="0"/>
              <a:t> i </a:t>
            </a:r>
            <a:r>
              <a:rPr lang="fi-FI" sz="1500" i="1" dirty="0" err="1"/>
              <a:t>samtal</a:t>
            </a:r>
            <a:endParaRPr lang="fi-FI" sz="1500" i="1" dirty="0"/>
          </a:p>
          <a:p>
            <a:pPr marL="0" lvl="0" indent="0">
              <a:spcBef>
                <a:spcPts val="0"/>
              </a:spcBef>
              <a:buSzPts val="1600"/>
              <a:buNone/>
            </a:pPr>
            <a:r>
              <a:rPr lang="fi-FI" sz="1500" b="1" dirty="0" err="1"/>
              <a:t>Fet</a:t>
            </a:r>
            <a:r>
              <a:rPr lang="fi-FI" sz="1500" b="1" dirty="0"/>
              <a:t> </a:t>
            </a:r>
            <a:r>
              <a:rPr lang="fi-FI" sz="1500" b="1" dirty="0" err="1"/>
              <a:t>stil</a:t>
            </a:r>
            <a:r>
              <a:rPr lang="fi-FI" sz="1500" b="1" dirty="0"/>
              <a:t>: </a:t>
            </a:r>
            <a:r>
              <a:rPr lang="fi-FI" sz="1500" b="1" dirty="0" err="1"/>
              <a:t>Ändra</a:t>
            </a:r>
            <a:r>
              <a:rPr lang="fi-FI" sz="1500" b="1" dirty="0"/>
              <a:t> </a:t>
            </a:r>
            <a:r>
              <a:rPr lang="fi-FI" sz="1500" b="1" dirty="0" err="1"/>
              <a:t>efter</a:t>
            </a:r>
            <a:r>
              <a:rPr lang="fi-FI" sz="1500" b="1" dirty="0"/>
              <a:t> </a:t>
            </a:r>
            <a:r>
              <a:rPr lang="fi-FI" sz="1500" b="1" dirty="0" err="1"/>
              <a:t>behov</a:t>
            </a:r>
            <a:endParaRPr lang="fi-FI" sz="1500" b="1" dirty="0"/>
          </a:p>
          <a:p>
            <a:pPr marL="0" lvl="0" indent="0">
              <a:spcBef>
                <a:spcPts val="0"/>
              </a:spcBef>
              <a:buSzPts val="1600"/>
              <a:buNone/>
            </a:pPr>
            <a:endParaRPr b="1" dirty="0"/>
          </a:p>
          <a:p>
            <a:pPr marL="0" lvl="0" indent="0">
              <a:spcBef>
                <a:spcPts val="0"/>
              </a:spcBef>
              <a:buSzPts val="1600"/>
              <a:buNone/>
            </a:pPr>
            <a:r>
              <a:rPr lang="fi-FI" sz="1400" dirty="0" err="1"/>
              <a:t>Minuter</a:t>
            </a:r>
            <a:r>
              <a:rPr lang="fi-FI" sz="1400" dirty="0"/>
              <a:t>    </a:t>
            </a:r>
            <a:r>
              <a:rPr lang="fi-FI" sz="1400" dirty="0" err="1"/>
              <a:t>Avsnitt</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15 	Introduktion, </a:t>
            </a:r>
            <a:r>
              <a:rPr lang="fi-FI" sz="1400" dirty="0" err="1"/>
              <a:t>presentationer</a:t>
            </a:r>
            <a:r>
              <a:rPr lang="fi-FI" sz="1400" dirty="0"/>
              <a:t>, </a:t>
            </a:r>
            <a:r>
              <a:rPr lang="fi-FI" sz="1400" dirty="0" err="1"/>
              <a:t>spelregler</a:t>
            </a:r>
            <a:r>
              <a:rPr lang="fi-FI" sz="1400" dirty="0"/>
              <a:t>, 	</a:t>
            </a:r>
            <a:r>
              <a:rPr lang="fi-FI" sz="1400" dirty="0" err="1"/>
              <a:t>förberedelser</a:t>
            </a:r>
            <a:endParaRPr lang="fi-FI" sz="1400" dirty="0"/>
          </a:p>
          <a:p>
            <a:pPr marL="0" lvl="0" indent="0">
              <a:spcBef>
                <a:spcPts val="0"/>
              </a:spcBef>
              <a:buSzPts val="1600"/>
              <a:buNone/>
            </a:pPr>
            <a:r>
              <a:rPr lang="fi-FI" sz="1400" dirty="0"/>
              <a:t>85  	</a:t>
            </a:r>
            <a:r>
              <a:rPr lang="fi-FI" sz="1400" dirty="0" err="1"/>
              <a:t>Gruppdiskussion</a:t>
            </a:r>
            <a:r>
              <a:rPr lang="fi-FI" sz="1400" dirty="0"/>
              <a:t> (</a:t>
            </a:r>
            <a:r>
              <a:rPr lang="fi-FI" sz="1400" dirty="0" err="1"/>
              <a:t>inkl</a:t>
            </a:r>
            <a:r>
              <a:rPr lang="fi-FI" sz="1400" dirty="0"/>
              <a:t>. </a:t>
            </a:r>
            <a:r>
              <a:rPr lang="fi-FI" sz="1400" dirty="0" err="1"/>
              <a:t>paus</a:t>
            </a:r>
            <a:r>
              <a:rPr lang="fi-FI" sz="1400" dirty="0"/>
              <a:t>)</a:t>
            </a:r>
          </a:p>
          <a:p>
            <a:pPr marL="0" lvl="0" indent="0">
              <a:spcBef>
                <a:spcPts val="0"/>
              </a:spcBef>
              <a:buSzPts val="1600"/>
              <a:buNone/>
            </a:pPr>
            <a:r>
              <a:rPr lang="fi-FI" sz="1400" dirty="0"/>
              <a:t>5     	</a:t>
            </a:r>
            <a:r>
              <a:rPr lang="fi-FI" sz="1400" dirty="0" err="1"/>
              <a:t>Diskussionsresultat</a:t>
            </a:r>
            <a:r>
              <a:rPr lang="fi-FI" sz="1400" dirty="0"/>
              <a:t>: </a:t>
            </a:r>
            <a:r>
              <a:rPr lang="fi-FI" sz="1400" dirty="0" err="1"/>
              <a:t>skrivande</a:t>
            </a:r>
            <a:endParaRPr lang="fi-FI" sz="1400" dirty="0"/>
          </a:p>
          <a:p>
            <a:pPr marL="0" lvl="0" indent="0">
              <a:spcBef>
                <a:spcPts val="0"/>
              </a:spcBef>
              <a:buSzPts val="1600"/>
              <a:buNone/>
            </a:pPr>
            <a:r>
              <a:rPr lang="fi-FI" sz="1400" dirty="0"/>
              <a:t>10   	</a:t>
            </a:r>
            <a:r>
              <a:rPr lang="fi-FI" sz="1400" dirty="0" err="1"/>
              <a:t>Diskussionsresultat</a:t>
            </a:r>
            <a:r>
              <a:rPr lang="fi-FI" sz="1400" dirty="0"/>
              <a:t>: </a:t>
            </a:r>
            <a:r>
              <a:rPr lang="fi-FI" sz="1400" dirty="0" err="1"/>
              <a:t>delning</a:t>
            </a:r>
            <a:endParaRPr lang="fi-FI" sz="1400" dirty="0"/>
          </a:p>
          <a:p>
            <a:pPr marL="0" lvl="0" indent="0">
              <a:spcBef>
                <a:spcPts val="0"/>
              </a:spcBef>
              <a:buSzPts val="1600"/>
              <a:buNone/>
            </a:pPr>
            <a:r>
              <a:rPr lang="fi-FI" sz="1400" dirty="0"/>
              <a:t>5    	</a:t>
            </a:r>
            <a:r>
              <a:rPr lang="fi-FI" sz="1400" dirty="0" err="1"/>
              <a:t>Tack</a:t>
            </a:r>
            <a:r>
              <a:rPr lang="fi-FI" sz="1400" dirty="0"/>
              <a:t>, </a:t>
            </a:r>
            <a:r>
              <a:rPr lang="fi-FI" sz="1400" dirty="0" err="1"/>
              <a:t>avslutning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err="1"/>
              <a:t>Totalt</a:t>
            </a:r>
            <a:r>
              <a:rPr lang="fi-FI" sz="1400" dirty="0"/>
              <a:t> 120 min</a:t>
            </a:r>
            <a:endParaRPr lang="fi-FI" sz="1400" i="1"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276109" y="793700"/>
            <a:ext cx="5721927"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300" dirty="0" err="1"/>
              <a:t>Välkommen</a:t>
            </a:r>
            <a:r>
              <a:rPr lang="fi-FI" sz="1300" dirty="0"/>
              <a:t> </a:t>
            </a:r>
            <a:r>
              <a:rPr lang="fi-FI" sz="1300" dirty="0" err="1"/>
              <a:t>till</a:t>
            </a:r>
            <a:r>
              <a:rPr lang="fi-FI" sz="1300" dirty="0"/>
              <a:t> </a:t>
            </a:r>
            <a:r>
              <a:rPr lang="fi-FI" sz="1300" dirty="0" err="1"/>
              <a:t>gränslandsdialogen</a:t>
            </a:r>
            <a:r>
              <a:rPr lang="fi-FI" sz="1300" dirty="0"/>
              <a:t> </a:t>
            </a:r>
            <a:r>
              <a:rPr lang="fi-FI" sz="1300" dirty="0" err="1"/>
              <a:t>på</a:t>
            </a:r>
            <a:r>
              <a:rPr lang="fi-FI" sz="1300" dirty="0"/>
              <a:t> </a:t>
            </a:r>
            <a:r>
              <a:rPr lang="fi-FI" sz="1300" dirty="0" err="1"/>
              <a:t>temat</a:t>
            </a:r>
            <a:r>
              <a:rPr lang="fi-FI" sz="1300" dirty="0"/>
              <a:t> </a:t>
            </a:r>
            <a:r>
              <a:rPr lang="fi-FI" sz="1300" b="1" dirty="0"/>
              <a:t>”</a:t>
            </a:r>
            <a:r>
              <a:rPr lang="fi-FI" sz="1300" b="1" dirty="0" err="1"/>
              <a:t>Sammanhållning</a:t>
            </a:r>
            <a:r>
              <a:rPr lang="fi-FI" sz="1300" b="1" dirty="0"/>
              <a:t> </a:t>
            </a:r>
            <a:r>
              <a:rPr lang="fi-FI" sz="1300" b="1" dirty="0" err="1"/>
              <a:t>och</a:t>
            </a:r>
            <a:r>
              <a:rPr lang="fi-FI" sz="1300" b="1" dirty="0"/>
              <a:t> </a:t>
            </a:r>
            <a:r>
              <a:rPr lang="fi-FI" sz="1300" b="1" dirty="0" err="1"/>
              <a:t>trygghet</a:t>
            </a:r>
            <a:r>
              <a:rPr lang="fi-FI" sz="1300" b="1" dirty="0"/>
              <a:t> i Imatra/Vuoksenniska/</a:t>
            </a:r>
            <a:r>
              <a:rPr lang="fi-FI" sz="1300" b="1" dirty="0" err="1"/>
              <a:t>Vår</a:t>
            </a:r>
            <a:r>
              <a:rPr lang="fi-FI" sz="1300" b="1" dirty="0"/>
              <a:t> </a:t>
            </a:r>
            <a:r>
              <a:rPr lang="fi-FI" sz="1300" b="1" dirty="0" err="1"/>
              <a:t>stickklubb</a:t>
            </a:r>
            <a:r>
              <a:rPr lang="fi-FI" sz="1300" b="1" dirty="0"/>
              <a:t>/</a:t>
            </a:r>
            <a:r>
              <a:rPr lang="fi-FI" sz="1300" b="1" dirty="0" err="1"/>
              <a:t>Vårt</a:t>
            </a:r>
            <a:r>
              <a:rPr lang="fi-FI" sz="1300" b="1" dirty="0"/>
              <a:t> </a:t>
            </a:r>
            <a:r>
              <a:rPr lang="fi-FI" sz="1300" b="1" dirty="0" err="1"/>
              <a:t>bibliotek</a:t>
            </a:r>
            <a:r>
              <a:rPr lang="fi-FI" sz="1300" b="1" dirty="0"/>
              <a:t>”.</a:t>
            </a:r>
          </a:p>
          <a:p>
            <a:pPr marL="0" indent="0">
              <a:spcBef>
                <a:spcPts val="0"/>
              </a:spcBef>
              <a:buSzPts val="1600"/>
              <a:buNone/>
            </a:pPr>
            <a:endParaRPr lang="fi-FI" sz="1300" dirty="0"/>
          </a:p>
          <a:p>
            <a:pPr marL="0" indent="0">
              <a:spcBef>
                <a:spcPts val="0"/>
              </a:spcBef>
              <a:buSzPts val="1600"/>
              <a:buNone/>
            </a:pPr>
            <a:r>
              <a:rPr lang="fi-FI" sz="1300" dirty="0" err="1"/>
              <a:t>Gränslandsdialogerna</a:t>
            </a:r>
            <a:r>
              <a:rPr lang="fi-FI" sz="1300" dirty="0"/>
              <a:t> </a:t>
            </a:r>
            <a:r>
              <a:rPr lang="fi-FI" sz="1300" dirty="0" err="1"/>
              <a:t>är</a:t>
            </a:r>
            <a:r>
              <a:rPr lang="fi-FI" sz="1300" dirty="0"/>
              <a:t> en del av </a:t>
            </a:r>
            <a:r>
              <a:rPr lang="fi-FI" sz="1300" dirty="0" err="1"/>
              <a:t>höstens</a:t>
            </a:r>
            <a:r>
              <a:rPr lang="fi-FI" sz="1300" dirty="0"/>
              <a:t> </a:t>
            </a:r>
            <a:r>
              <a:rPr lang="fi-FI" sz="1300" dirty="0" err="1"/>
              <a:t>nationella</a:t>
            </a:r>
            <a:r>
              <a:rPr lang="fi-FI" sz="1300" dirty="0"/>
              <a:t> </a:t>
            </a:r>
            <a:r>
              <a:rPr lang="fi-FI" sz="1300" dirty="0" err="1"/>
              <a:t>dialoger</a:t>
            </a:r>
            <a:r>
              <a:rPr lang="fi-FI" sz="1300" dirty="0"/>
              <a:t> i Sisusta </a:t>
            </a:r>
            <a:r>
              <a:rPr lang="fi-FI" sz="1300" dirty="0" err="1"/>
              <a:t>och</a:t>
            </a:r>
            <a:r>
              <a:rPr lang="fi-FI" sz="1300" dirty="0"/>
              <a:t> </a:t>
            </a:r>
            <a:r>
              <a:rPr lang="fi-FI" sz="1300" dirty="0" err="1"/>
              <a:t>serien</a:t>
            </a:r>
            <a:r>
              <a:rPr lang="fi-FI" sz="1300" dirty="0"/>
              <a:t> </a:t>
            </a:r>
            <a:r>
              <a:rPr lang="fi-FI" sz="1300" dirty="0" err="1"/>
              <a:t>Gränslandsdialoger</a:t>
            </a:r>
            <a:r>
              <a:rPr lang="fi-FI" sz="1300" dirty="0"/>
              <a:t>. </a:t>
            </a:r>
            <a:r>
              <a:rPr lang="fi-FI" sz="1300" dirty="0" err="1"/>
              <a:t>Liknande</a:t>
            </a:r>
            <a:r>
              <a:rPr lang="fi-FI" sz="1300" dirty="0"/>
              <a:t> Rajamaa-</a:t>
            </a:r>
            <a:r>
              <a:rPr lang="fi-FI" sz="1300" dirty="0" err="1"/>
              <a:t>dialoger</a:t>
            </a:r>
            <a:r>
              <a:rPr lang="fi-FI" sz="1300" dirty="0"/>
              <a:t> </a:t>
            </a:r>
            <a:r>
              <a:rPr lang="fi-FI" sz="1300" dirty="0" err="1"/>
              <a:t>hålls</a:t>
            </a:r>
            <a:r>
              <a:rPr lang="fi-FI" sz="1300" dirty="0"/>
              <a:t> i </a:t>
            </a:r>
            <a:r>
              <a:rPr lang="fi-FI" sz="1300" dirty="0" err="1"/>
              <a:t>olika</a:t>
            </a:r>
            <a:r>
              <a:rPr lang="fi-FI" sz="1300" dirty="0"/>
              <a:t> </a:t>
            </a:r>
            <a:r>
              <a:rPr lang="fi-FI" sz="1300" dirty="0" err="1"/>
              <a:t>delar</a:t>
            </a:r>
            <a:r>
              <a:rPr lang="fi-FI" sz="1300" dirty="0"/>
              <a:t> av Finland </a:t>
            </a:r>
            <a:r>
              <a:rPr lang="fi-FI" sz="1300" dirty="0" err="1"/>
              <a:t>och</a:t>
            </a:r>
            <a:r>
              <a:rPr lang="fi-FI" sz="1300" dirty="0"/>
              <a:t> i </a:t>
            </a:r>
            <a:r>
              <a:rPr lang="fi-FI" sz="1300" dirty="0" err="1"/>
              <a:t>andra</a:t>
            </a:r>
            <a:r>
              <a:rPr lang="fi-FI" sz="1300" dirty="0"/>
              <a:t> </a:t>
            </a:r>
            <a:r>
              <a:rPr lang="fi-FI" sz="1300" dirty="0" err="1"/>
              <a:t>länder</a:t>
            </a:r>
            <a:r>
              <a:rPr lang="fi-FI" sz="1300" dirty="0"/>
              <a:t> </a:t>
            </a:r>
            <a:r>
              <a:rPr lang="fi-FI" sz="1300" dirty="0" err="1"/>
              <a:t>som</a:t>
            </a:r>
            <a:r>
              <a:rPr lang="fi-FI" sz="1300" dirty="0"/>
              <a:t> </a:t>
            </a:r>
            <a:r>
              <a:rPr lang="fi-FI" sz="1300" dirty="0" err="1"/>
              <a:t>gränsar</a:t>
            </a:r>
            <a:r>
              <a:rPr lang="fi-FI" sz="1300" dirty="0"/>
              <a:t> </a:t>
            </a:r>
            <a:r>
              <a:rPr lang="fi-FI" sz="1300" dirty="0" err="1"/>
              <a:t>till</a:t>
            </a:r>
            <a:r>
              <a:rPr lang="fi-FI" sz="1300" dirty="0"/>
              <a:t> </a:t>
            </a:r>
            <a:r>
              <a:rPr lang="fi-FI" sz="1300" dirty="0" err="1"/>
              <a:t>Ryssland</a:t>
            </a:r>
            <a:r>
              <a:rPr lang="fi-FI" sz="1300" dirty="0"/>
              <a:t>, </a:t>
            </a:r>
            <a:r>
              <a:rPr lang="fi-FI" sz="1300" dirty="0" err="1"/>
              <a:t>såsom</a:t>
            </a:r>
            <a:r>
              <a:rPr lang="fi-FI" sz="1300" dirty="0"/>
              <a:t> </a:t>
            </a:r>
            <a:r>
              <a:rPr lang="fi-FI" sz="1300" dirty="0" err="1"/>
              <a:t>Estland</a:t>
            </a:r>
            <a:r>
              <a:rPr lang="fi-FI" sz="1300" dirty="0"/>
              <a:t>, </a:t>
            </a:r>
            <a:r>
              <a:rPr lang="fi-FI" sz="1300" dirty="0" err="1"/>
              <a:t>Lettland</a:t>
            </a:r>
            <a:r>
              <a:rPr lang="fi-FI" sz="1300" dirty="0"/>
              <a:t>, </a:t>
            </a:r>
            <a:r>
              <a:rPr lang="fi-FI" sz="1300" dirty="0" err="1"/>
              <a:t>Litauen</a:t>
            </a:r>
            <a:r>
              <a:rPr lang="fi-FI" sz="1300" dirty="0"/>
              <a:t> </a:t>
            </a:r>
            <a:r>
              <a:rPr lang="fi-FI" sz="1300" dirty="0" err="1"/>
              <a:t>och</a:t>
            </a:r>
            <a:r>
              <a:rPr lang="fi-FI" sz="1300" dirty="0"/>
              <a:t> </a:t>
            </a:r>
            <a:r>
              <a:rPr lang="fi-FI" sz="1300" dirty="0" err="1"/>
              <a:t>Polen</a:t>
            </a:r>
            <a:r>
              <a:rPr lang="fi-FI" sz="1300" dirty="0"/>
              <a:t>.</a:t>
            </a:r>
          </a:p>
          <a:p>
            <a:pPr marL="0" indent="0">
              <a:spcBef>
                <a:spcPts val="0"/>
              </a:spcBef>
              <a:buSzPts val="1600"/>
              <a:buNone/>
            </a:pPr>
            <a:endParaRPr lang="fi-FI" sz="1300" dirty="0"/>
          </a:p>
          <a:p>
            <a:pPr marL="0" indent="0">
              <a:spcBef>
                <a:spcPts val="0"/>
              </a:spcBef>
              <a:buSzPts val="1600"/>
              <a:buNone/>
            </a:pPr>
            <a:r>
              <a:rPr lang="fi-FI" sz="1300" dirty="0" err="1"/>
              <a:t>Syftet</a:t>
            </a:r>
            <a:r>
              <a:rPr lang="fi-FI" sz="1300" dirty="0"/>
              <a:t> </a:t>
            </a:r>
            <a:r>
              <a:rPr lang="fi-FI" sz="1300" dirty="0" err="1"/>
              <a:t>är</a:t>
            </a:r>
            <a:r>
              <a:rPr lang="fi-FI" sz="1300" dirty="0"/>
              <a:t> </a:t>
            </a:r>
            <a:r>
              <a:rPr lang="fi-FI" sz="1300" dirty="0" err="1"/>
              <a:t>att</a:t>
            </a:r>
            <a:r>
              <a:rPr lang="fi-FI" sz="1300" dirty="0"/>
              <a:t> </a:t>
            </a:r>
            <a:r>
              <a:rPr lang="fi-FI" sz="1300" dirty="0" err="1"/>
              <a:t>hitta</a:t>
            </a:r>
            <a:r>
              <a:rPr lang="fi-FI" sz="1300" dirty="0"/>
              <a:t> </a:t>
            </a:r>
            <a:r>
              <a:rPr lang="fi-FI" sz="1300" dirty="0" err="1"/>
              <a:t>nya</a:t>
            </a:r>
            <a:r>
              <a:rPr lang="fi-FI" sz="1300" dirty="0"/>
              <a:t> </a:t>
            </a:r>
            <a:r>
              <a:rPr lang="fi-FI" sz="1300" dirty="0" err="1"/>
              <a:t>sätt</a:t>
            </a:r>
            <a:r>
              <a:rPr lang="fi-FI" sz="1300" dirty="0"/>
              <a:t> </a:t>
            </a:r>
            <a:r>
              <a:rPr lang="fi-FI" sz="1300" dirty="0" err="1"/>
              <a:t>att</a:t>
            </a:r>
            <a:r>
              <a:rPr lang="fi-FI" sz="1300" dirty="0"/>
              <a:t> </a:t>
            </a:r>
            <a:r>
              <a:rPr lang="fi-FI" sz="1300" dirty="0" err="1"/>
              <a:t>stärka</a:t>
            </a:r>
            <a:r>
              <a:rPr lang="fi-FI" sz="1300" dirty="0"/>
              <a:t> </a:t>
            </a:r>
            <a:r>
              <a:rPr lang="fi-FI" sz="1300" dirty="0" err="1"/>
              <a:t>människors</a:t>
            </a:r>
            <a:r>
              <a:rPr lang="fi-FI" sz="1300" dirty="0"/>
              <a:t> </a:t>
            </a:r>
            <a:r>
              <a:rPr lang="fi-FI" sz="1300" dirty="0" err="1"/>
              <a:t>och</a:t>
            </a:r>
            <a:r>
              <a:rPr lang="fi-FI" sz="1300" dirty="0"/>
              <a:t> </a:t>
            </a:r>
            <a:r>
              <a:rPr lang="fi-FI" sz="1300" dirty="0" err="1"/>
              <a:t>samhällens</a:t>
            </a:r>
            <a:r>
              <a:rPr lang="fi-FI" sz="1300" dirty="0"/>
              <a:t> </a:t>
            </a:r>
            <a:r>
              <a:rPr lang="fi-FI" sz="1300" dirty="0" err="1"/>
              <a:t>motståndskraft</a:t>
            </a:r>
            <a:r>
              <a:rPr lang="fi-FI" sz="1300" dirty="0"/>
              <a:t> </a:t>
            </a:r>
            <a:r>
              <a:rPr lang="fi-FI" sz="1300" dirty="0" err="1"/>
              <a:t>och</a:t>
            </a:r>
            <a:r>
              <a:rPr lang="fi-FI" sz="1300" dirty="0"/>
              <a:t> </a:t>
            </a:r>
            <a:r>
              <a:rPr lang="fi-FI" sz="1300" dirty="0" err="1"/>
              <a:t>sammanhållning</a:t>
            </a:r>
            <a:r>
              <a:rPr lang="fi-FI" sz="1300" dirty="0"/>
              <a:t>. </a:t>
            </a:r>
          </a:p>
          <a:p>
            <a:pPr marL="0" indent="0">
              <a:spcBef>
                <a:spcPts val="0"/>
              </a:spcBef>
              <a:buSzPts val="1600"/>
              <a:buNone/>
            </a:pPr>
            <a:endParaRPr lang="fi-FI" sz="1300" dirty="0"/>
          </a:p>
          <a:p>
            <a:pPr marL="0" indent="0">
              <a:spcBef>
                <a:spcPts val="0"/>
              </a:spcBef>
              <a:buSzPts val="1600"/>
              <a:buNone/>
            </a:pPr>
            <a:r>
              <a:rPr lang="fi-FI" sz="1300" dirty="0" err="1"/>
              <a:t>Jag</a:t>
            </a:r>
            <a:r>
              <a:rPr lang="fi-FI" sz="1300" dirty="0"/>
              <a:t> </a:t>
            </a:r>
            <a:r>
              <a:rPr lang="fi-FI" sz="1300" dirty="0" err="1"/>
              <a:t>heter</a:t>
            </a:r>
            <a:r>
              <a:rPr lang="fi-FI" sz="1300" dirty="0"/>
              <a:t> </a:t>
            </a:r>
            <a:r>
              <a:rPr lang="fi-FI" sz="1300" b="1" dirty="0"/>
              <a:t>XX</a:t>
            </a:r>
            <a:r>
              <a:rPr lang="fi-FI" sz="1300" dirty="0"/>
              <a:t> </a:t>
            </a:r>
            <a:r>
              <a:rPr lang="fi-FI" sz="1300" dirty="0" err="1"/>
              <a:t>och</a:t>
            </a:r>
            <a:r>
              <a:rPr lang="fi-FI" sz="1300" dirty="0"/>
              <a:t> </a:t>
            </a:r>
            <a:r>
              <a:rPr lang="fi-FI" sz="1300" dirty="0" err="1"/>
              <a:t>fungerar</a:t>
            </a:r>
            <a:r>
              <a:rPr lang="fi-FI" sz="1300" dirty="0"/>
              <a:t> </a:t>
            </a:r>
            <a:r>
              <a:rPr lang="fi-FI" sz="1300" dirty="0" err="1"/>
              <a:t>som</a:t>
            </a:r>
            <a:r>
              <a:rPr lang="fi-FI" sz="1300" dirty="0"/>
              <a:t> </a:t>
            </a:r>
            <a:r>
              <a:rPr lang="fi-FI" sz="1300" b="1" dirty="0" err="1"/>
              <a:t>facilitator</a:t>
            </a:r>
            <a:r>
              <a:rPr lang="fi-FI" sz="1300" b="1" dirty="0"/>
              <a:t>/</a:t>
            </a:r>
            <a:r>
              <a:rPr lang="fi-FI" sz="1300" b="1" dirty="0" err="1"/>
              <a:t>instruktör</a:t>
            </a:r>
            <a:r>
              <a:rPr lang="fi-FI" sz="1300" b="1" dirty="0"/>
              <a:t>/</a:t>
            </a:r>
            <a:r>
              <a:rPr lang="fi-FI" sz="1300" b="1" dirty="0" err="1"/>
              <a:t>ledare</a:t>
            </a:r>
            <a:r>
              <a:rPr lang="fi-FI" sz="1300" b="1" dirty="0"/>
              <a:t> </a:t>
            </a:r>
            <a:r>
              <a:rPr lang="fi-FI" sz="1300" dirty="0"/>
              <a:t>i </a:t>
            </a:r>
            <a:r>
              <a:rPr lang="fi-FI" sz="1300" dirty="0" err="1"/>
              <a:t>denna</a:t>
            </a:r>
            <a:r>
              <a:rPr lang="fi-FI" sz="1300" dirty="0"/>
              <a:t> </a:t>
            </a:r>
            <a:r>
              <a:rPr lang="fi-FI" sz="1300" dirty="0" err="1"/>
              <a:t>dialog</a:t>
            </a:r>
            <a:r>
              <a:rPr lang="fi-FI" sz="1300" dirty="0"/>
              <a:t>, </a:t>
            </a:r>
            <a:r>
              <a:rPr lang="fi-FI" sz="1300" dirty="0" err="1"/>
              <a:t>och</a:t>
            </a:r>
            <a:r>
              <a:rPr lang="fi-FI" sz="1300" dirty="0"/>
              <a:t> </a:t>
            </a:r>
            <a:r>
              <a:rPr lang="fi-FI" sz="1300" dirty="0" err="1"/>
              <a:t>jag</a:t>
            </a:r>
            <a:r>
              <a:rPr lang="fi-FI" sz="1300" dirty="0"/>
              <a:t> </a:t>
            </a:r>
            <a:r>
              <a:rPr lang="fi-FI" sz="1300" dirty="0" err="1"/>
              <a:t>kommer</a:t>
            </a:r>
            <a:r>
              <a:rPr lang="fi-FI" sz="1300" dirty="0"/>
              <a:t> </a:t>
            </a:r>
            <a:r>
              <a:rPr lang="fi-FI" sz="1300" dirty="0" err="1"/>
              <a:t>att</a:t>
            </a:r>
            <a:r>
              <a:rPr lang="fi-FI" sz="1300" dirty="0"/>
              <a:t> se </a:t>
            </a:r>
            <a:r>
              <a:rPr lang="fi-FI" sz="1300" dirty="0" err="1"/>
              <a:t>till</a:t>
            </a:r>
            <a:r>
              <a:rPr lang="fi-FI" sz="1300" dirty="0"/>
              <a:t> </a:t>
            </a:r>
            <a:r>
              <a:rPr lang="fi-FI" sz="1300" dirty="0" err="1"/>
              <a:t>att</a:t>
            </a:r>
            <a:r>
              <a:rPr lang="fi-FI" sz="1300" dirty="0"/>
              <a:t> vi </a:t>
            </a:r>
            <a:r>
              <a:rPr lang="fi-FI" sz="1300" dirty="0" err="1"/>
              <a:t>har</a:t>
            </a:r>
            <a:r>
              <a:rPr lang="fi-FI" sz="1300" dirty="0"/>
              <a:t> en </a:t>
            </a:r>
            <a:r>
              <a:rPr lang="fi-FI" sz="1300" dirty="0" err="1"/>
              <a:t>så</a:t>
            </a:r>
            <a:r>
              <a:rPr lang="fi-FI" sz="1300" dirty="0"/>
              <a:t> </a:t>
            </a:r>
            <a:r>
              <a:rPr lang="fi-FI" sz="1300" dirty="0" err="1"/>
              <a:t>jämlik</a:t>
            </a:r>
            <a:r>
              <a:rPr lang="fi-FI" sz="1300" dirty="0"/>
              <a:t> diskussion </a:t>
            </a:r>
            <a:r>
              <a:rPr lang="fi-FI" sz="1300" dirty="0" err="1"/>
              <a:t>som</a:t>
            </a:r>
            <a:r>
              <a:rPr lang="fi-FI" sz="1300" dirty="0"/>
              <a:t> </a:t>
            </a:r>
            <a:r>
              <a:rPr lang="fi-FI" sz="1300" dirty="0" err="1"/>
              <a:t>möjligt</a:t>
            </a:r>
            <a:r>
              <a:rPr lang="fi-FI" sz="1300" dirty="0"/>
              <a:t> </a:t>
            </a:r>
            <a:r>
              <a:rPr lang="fi-FI" sz="1300" dirty="0" err="1"/>
              <a:t>så</a:t>
            </a:r>
            <a:r>
              <a:rPr lang="fi-FI" sz="1300" dirty="0"/>
              <a:t> </a:t>
            </a:r>
            <a:r>
              <a:rPr lang="fi-FI" sz="1300" dirty="0" err="1"/>
              <a:t>att</a:t>
            </a:r>
            <a:r>
              <a:rPr lang="fi-FI" sz="1300" dirty="0"/>
              <a:t> alla </a:t>
            </a:r>
            <a:r>
              <a:rPr lang="fi-FI" sz="1300" dirty="0" err="1"/>
              <a:t>har</a:t>
            </a:r>
            <a:r>
              <a:rPr lang="fi-FI" sz="1300" dirty="0"/>
              <a:t> </a:t>
            </a:r>
            <a:r>
              <a:rPr lang="fi-FI" sz="1300" dirty="0" err="1"/>
              <a:t>möjlighet</a:t>
            </a:r>
            <a:r>
              <a:rPr lang="fi-FI" sz="1300" dirty="0"/>
              <a:t> </a:t>
            </a:r>
            <a:r>
              <a:rPr lang="fi-FI" sz="1300" dirty="0" err="1"/>
              <a:t>att</a:t>
            </a:r>
            <a:r>
              <a:rPr lang="fi-FI" sz="1300" dirty="0"/>
              <a:t> delta. I </a:t>
            </a:r>
            <a:r>
              <a:rPr lang="fi-FI" sz="1300" dirty="0" err="1"/>
              <a:t>praktiken</a:t>
            </a:r>
            <a:r>
              <a:rPr lang="fi-FI" sz="1300" dirty="0"/>
              <a:t> </a:t>
            </a:r>
            <a:r>
              <a:rPr lang="fi-FI" sz="1300" dirty="0" err="1"/>
              <a:t>innebär</a:t>
            </a:r>
            <a:r>
              <a:rPr lang="fi-FI" sz="1300" dirty="0"/>
              <a:t> </a:t>
            </a:r>
            <a:r>
              <a:rPr lang="fi-FI" sz="1300" dirty="0" err="1"/>
              <a:t>detta</a:t>
            </a:r>
            <a:r>
              <a:rPr lang="fi-FI" sz="1300" dirty="0"/>
              <a:t> </a:t>
            </a:r>
            <a:r>
              <a:rPr lang="fi-FI" sz="1300" dirty="0" err="1"/>
              <a:t>till</a:t>
            </a:r>
            <a:r>
              <a:rPr lang="fi-FI" sz="1300" dirty="0"/>
              <a:t> </a:t>
            </a:r>
            <a:r>
              <a:rPr lang="fi-FI" sz="1300" dirty="0" err="1"/>
              <a:t>exempel</a:t>
            </a:r>
            <a:r>
              <a:rPr lang="fi-FI" sz="1300" dirty="0"/>
              <a:t> </a:t>
            </a:r>
            <a:r>
              <a:rPr lang="fi-FI" sz="1300" dirty="0" err="1"/>
              <a:t>att</a:t>
            </a:r>
            <a:r>
              <a:rPr lang="fi-FI" sz="1300" dirty="0"/>
              <a:t> </a:t>
            </a:r>
            <a:r>
              <a:rPr lang="fi-FI" sz="1300" dirty="0" err="1"/>
              <a:t>om</a:t>
            </a:r>
            <a:r>
              <a:rPr lang="fi-FI" sz="1300" dirty="0"/>
              <a:t> </a:t>
            </a:r>
            <a:r>
              <a:rPr lang="fi-FI" sz="1300" dirty="0" err="1"/>
              <a:t>ni</a:t>
            </a:r>
            <a:r>
              <a:rPr lang="fi-FI" sz="1300" dirty="0"/>
              <a:t> </a:t>
            </a:r>
            <a:r>
              <a:rPr lang="fi-FI" sz="1300" dirty="0" err="1"/>
              <a:t>pratar</a:t>
            </a:r>
            <a:r>
              <a:rPr lang="fi-FI" sz="1300" dirty="0"/>
              <a:t> i </a:t>
            </a:r>
            <a:r>
              <a:rPr lang="fi-FI" sz="1300" dirty="0" err="1"/>
              <a:t>munnen</a:t>
            </a:r>
            <a:r>
              <a:rPr lang="fi-FI" sz="1300" dirty="0"/>
              <a:t> </a:t>
            </a:r>
            <a:r>
              <a:rPr lang="fi-FI" sz="1300" dirty="0" err="1"/>
              <a:t>på</a:t>
            </a:r>
            <a:r>
              <a:rPr lang="fi-FI" sz="1300" dirty="0"/>
              <a:t> </a:t>
            </a:r>
            <a:r>
              <a:rPr lang="fi-FI" sz="1300" dirty="0" err="1"/>
              <a:t>varandra</a:t>
            </a:r>
            <a:r>
              <a:rPr lang="fi-FI" sz="1300" dirty="0"/>
              <a:t> </a:t>
            </a:r>
            <a:r>
              <a:rPr lang="fi-FI" sz="1300" dirty="0" err="1"/>
              <a:t>eller</a:t>
            </a:r>
            <a:r>
              <a:rPr lang="fi-FI" sz="1300" dirty="0"/>
              <a:t> </a:t>
            </a:r>
            <a:r>
              <a:rPr lang="fi-FI" sz="1300" dirty="0" err="1"/>
              <a:t>håller</a:t>
            </a:r>
            <a:r>
              <a:rPr lang="fi-FI" sz="1300" dirty="0"/>
              <a:t> </a:t>
            </a:r>
            <a:r>
              <a:rPr lang="fi-FI" sz="1300" dirty="0" err="1"/>
              <a:t>monologer</a:t>
            </a:r>
            <a:r>
              <a:rPr lang="fi-FI" sz="1300" dirty="0"/>
              <a:t> </a:t>
            </a:r>
            <a:r>
              <a:rPr lang="fi-FI" sz="1300" dirty="0" err="1"/>
              <a:t>kommer</a:t>
            </a:r>
            <a:r>
              <a:rPr lang="fi-FI" sz="1300" dirty="0"/>
              <a:t> </a:t>
            </a:r>
            <a:r>
              <a:rPr lang="fi-FI" sz="1300" dirty="0" err="1"/>
              <a:t>jag</a:t>
            </a:r>
            <a:r>
              <a:rPr lang="fi-FI" sz="1300" dirty="0"/>
              <a:t> </a:t>
            </a:r>
            <a:r>
              <a:rPr lang="fi-FI" sz="1300" dirty="0" err="1"/>
              <a:t>att</a:t>
            </a:r>
            <a:r>
              <a:rPr lang="fi-FI" sz="1300" dirty="0"/>
              <a:t> </a:t>
            </a:r>
            <a:r>
              <a:rPr lang="fi-FI" sz="1300" dirty="0" err="1"/>
              <a:t>avbryta</a:t>
            </a:r>
            <a:r>
              <a:rPr lang="fi-FI" sz="1300" dirty="0"/>
              <a:t> er. </a:t>
            </a:r>
            <a:r>
              <a:rPr lang="fi-FI" sz="1300" dirty="0" err="1"/>
              <a:t>Är</a:t>
            </a:r>
            <a:r>
              <a:rPr lang="fi-FI" sz="1300" dirty="0"/>
              <a:t> </a:t>
            </a:r>
            <a:r>
              <a:rPr lang="fi-FI" sz="1300" dirty="0" err="1"/>
              <a:t>detta</a:t>
            </a:r>
            <a:r>
              <a:rPr lang="fi-FI" sz="1300" dirty="0"/>
              <a:t> </a:t>
            </a:r>
            <a:r>
              <a:rPr lang="fi-FI" sz="1300" dirty="0" err="1"/>
              <a:t>acceptabelt</a:t>
            </a:r>
            <a:r>
              <a:rPr lang="fi-FI" sz="1300" dirty="0"/>
              <a:t> för alla?</a:t>
            </a:r>
          </a:p>
          <a:p>
            <a:pPr marL="0" indent="0">
              <a:spcBef>
                <a:spcPts val="0"/>
              </a:spcBef>
              <a:buSzPts val="1600"/>
              <a:buNone/>
            </a:pPr>
            <a:endParaRPr lang="fi-FI" sz="1300" dirty="0"/>
          </a:p>
          <a:p>
            <a:pPr marL="0" indent="0">
              <a:spcBef>
                <a:spcPts val="0"/>
              </a:spcBef>
              <a:buSzPts val="1600"/>
              <a:buNone/>
            </a:pPr>
            <a:r>
              <a:rPr lang="fi-FI" sz="1300" dirty="0" err="1"/>
              <a:t>Dialog</a:t>
            </a:r>
            <a:r>
              <a:rPr lang="fi-FI" sz="1300" dirty="0"/>
              <a:t> </a:t>
            </a:r>
            <a:r>
              <a:rPr lang="fi-FI" sz="1300" dirty="0" err="1"/>
              <a:t>är</a:t>
            </a:r>
            <a:r>
              <a:rPr lang="fi-FI" sz="1300" dirty="0"/>
              <a:t> ett </a:t>
            </a:r>
            <a:r>
              <a:rPr lang="fi-FI" sz="1300" dirty="0" err="1"/>
              <a:t>speciellt</a:t>
            </a:r>
            <a:r>
              <a:rPr lang="fi-FI" sz="1300" dirty="0"/>
              <a:t> </a:t>
            </a:r>
            <a:r>
              <a:rPr lang="fi-FI" sz="1300" dirty="0" err="1"/>
              <a:t>sätt</a:t>
            </a:r>
            <a:r>
              <a:rPr lang="fi-FI" sz="1300" dirty="0"/>
              <a:t> </a:t>
            </a:r>
            <a:r>
              <a:rPr lang="fi-FI" sz="1300" dirty="0" err="1"/>
              <a:t>att</a:t>
            </a:r>
            <a:r>
              <a:rPr lang="fi-FI" sz="1300" dirty="0"/>
              <a:t> </a:t>
            </a:r>
            <a:r>
              <a:rPr lang="fi-FI" sz="1300" dirty="0" err="1"/>
              <a:t>diskutera</a:t>
            </a:r>
            <a:r>
              <a:rPr lang="fi-FI" sz="1300" dirty="0"/>
              <a:t> </a:t>
            </a:r>
            <a:r>
              <a:rPr lang="fi-FI" sz="1300" dirty="0" err="1"/>
              <a:t>saker</a:t>
            </a:r>
            <a:r>
              <a:rPr lang="fi-FI" sz="1300" dirty="0"/>
              <a:t>, </a:t>
            </a:r>
            <a:r>
              <a:rPr lang="fi-FI" sz="1300" dirty="0" err="1"/>
              <a:t>med</a:t>
            </a:r>
            <a:r>
              <a:rPr lang="fi-FI" sz="1300" dirty="0"/>
              <a:t> fokus </a:t>
            </a:r>
            <a:r>
              <a:rPr lang="fi-FI" sz="1300" dirty="0" err="1"/>
              <a:t>på</a:t>
            </a:r>
            <a:r>
              <a:rPr lang="fi-FI" sz="1300" dirty="0"/>
              <a:t> </a:t>
            </a:r>
            <a:r>
              <a:rPr lang="fi-FI" sz="1300" dirty="0" err="1"/>
              <a:t>att</a:t>
            </a:r>
            <a:r>
              <a:rPr lang="fi-FI" sz="1300" dirty="0"/>
              <a:t> </a:t>
            </a:r>
            <a:r>
              <a:rPr lang="fi-FI" sz="1300" dirty="0" err="1"/>
              <a:t>fördjupa</a:t>
            </a:r>
            <a:r>
              <a:rPr lang="fi-FI" sz="1300" dirty="0"/>
              <a:t> </a:t>
            </a:r>
            <a:r>
              <a:rPr lang="fi-FI" sz="1300" dirty="0" err="1"/>
              <a:t>vår</a:t>
            </a:r>
            <a:r>
              <a:rPr lang="fi-FI" sz="1300" dirty="0"/>
              <a:t> </a:t>
            </a:r>
            <a:r>
              <a:rPr lang="fi-FI" sz="1300" dirty="0" err="1"/>
              <a:t>förståelse</a:t>
            </a:r>
            <a:r>
              <a:rPr lang="fi-FI" sz="1300" dirty="0"/>
              <a:t> för </a:t>
            </a:r>
            <a:r>
              <a:rPr lang="fi-FI" sz="1300" dirty="0" err="1"/>
              <a:t>frågan</a:t>
            </a:r>
            <a:r>
              <a:rPr lang="fi-FI" sz="1300" dirty="0"/>
              <a:t>, </a:t>
            </a:r>
            <a:r>
              <a:rPr lang="fi-FI" sz="1300" dirty="0" err="1"/>
              <a:t>varandra</a:t>
            </a:r>
            <a:r>
              <a:rPr lang="fi-FI" sz="1300" dirty="0"/>
              <a:t> </a:t>
            </a:r>
            <a:r>
              <a:rPr lang="fi-FI" sz="1300" dirty="0" err="1"/>
              <a:t>och</a:t>
            </a:r>
            <a:r>
              <a:rPr lang="fi-FI" sz="1300" dirty="0"/>
              <a:t> </a:t>
            </a:r>
            <a:r>
              <a:rPr lang="fi-FI" sz="1300" dirty="0" err="1"/>
              <a:t>oss</a:t>
            </a:r>
            <a:r>
              <a:rPr lang="fi-FI" sz="1300" dirty="0"/>
              <a:t> </a:t>
            </a:r>
            <a:r>
              <a:rPr lang="fi-FI" sz="1300" dirty="0" err="1"/>
              <a:t>själva</a:t>
            </a:r>
            <a:r>
              <a:rPr lang="fi-FI" sz="1300" dirty="0"/>
              <a:t>. </a:t>
            </a:r>
            <a:r>
              <a:rPr lang="fi-FI" sz="1300" dirty="0" err="1"/>
              <a:t>Målet</a:t>
            </a:r>
            <a:r>
              <a:rPr lang="fi-FI" sz="1300" dirty="0"/>
              <a:t> </a:t>
            </a:r>
            <a:r>
              <a:rPr lang="fi-FI" sz="1300" dirty="0" err="1"/>
              <a:t>är</a:t>
            </a:r>
            <a:r>
              <a:rPr lang="fi-FI" sz="1300" dirty="0"/>
              <a:t> </a:t>
            </a:r>
            <a:r>
              <a:rPr lang="fi-FI" sz="1300" dirty="0" err="1"/>
              <a:t>inte</a:t>
            </a:r>
            <a:r>
              <a:rPr lang="fi-FI" sz="1300" dirty="0"/>
              <a:t> </a:t>
            </a:r>
            <a:r>
              <a:rPr lang="fi-FI" sz="1300" dirty="0" err="1"/>
              <a:t>att</a:t>
            </a:r>
            <a:r>
              <a:rPr lang="fi-FI" sz="1300" dirty="0"/>
              <a:t> </a:t>
            </a:r>
            <a:r>
              <a:rPr lang="fi-FI" sz="1300" dirty="0" err="1"/>
              <a:t>vinna</a:t>
            </a:r>
            <a:r>
              <a:rPr lang="fi-FI" sz="1300" dirty="0"/>
              <a:t> </a:t>
            </a:r>
            <a:r>
              <a:rPr lang="fi-FI" sz="1300" dirty="0" err="1"/>
              <a:t>eller</a:t>
            </a:r>
            <a:r>
              <a:rPr lang="fi-FI" sz="1300" dirty="0"/>
              <a:t> </a:t>
            </a:r>
            <a:r>
              <a:rPr lang="fi-FI" sz="1300" dirty="0" err="1"/>
              <a:t>bestämma</a:t>
            </a:r>
            <a:r>
              <a:rPr lang="fi-FI" sz="1300" dirty="0"/>
              <a:t> </a:t>
            </a:r>
            <a:r>
              <a:rPr lang="fi-FI" sz="1300" dirty="0" err="1"/>
              <a:t>vilken</a:t>
            </a:r>
            <a:r>
              <a:rPr lang="fi-FI" sz="1300" dirty="0"/>
              <a:t> </a:t>
            </a:r>
            <a:r>
              <a:rPr lang="fi-FI" sz="1300" dirty="0" err="1"/>
              <a:t>åsikt</a:t>
            </a:r>
            <a:r>
              <a:rPr lang="fi-FI" sz="1300" dirty="0"/>
              <a:t> </a:t>
            </a:r>
            <a:r>
              <a:rPr lang="fi-FI" sz="1300" dirty="0" err="1"/>
              <a:t>som</a:t>
            </a:r>
            <a:r>
              <a:rPr lang="fi-FI" sz="1300" dirty="0"/>
              <a:t> </a:t>
            </a:r>
            <a:r>
              <a:rPr lang="fi-FI" sz="1300" dirty="0" err="1"/>
              <a:t>är</a:t>
            </a:r>
            <a:r>
              <a:rPr lang="fi-FI" sz="1300" dirty="0"/>
              <a:t> </a:t>
            </a:r>
            <a:r>
              <a:rPr lang="fi-FI" sz="1300" dirty="0" err="1"/>
              <a:t>bäst</a:t>
            </a:r>
            <a:r>
              <a:rPr lang="fi-FI" sz="1300" dirty="0"/>
              <a:t>, </a:t>
            </a:r>
            <a:r>
              <a:rPr lang="fi-FI" sz="1300" dirty="0" err="1"/>
              <a:t>utan</a:t>
            </a:r>
            <a:r>
              <a:rPr lang="fi-FI" sz="1300" dirty="0"/>
              <a:t> </a:t>
            </a:r>
            <a:r>
              <a:rPr lang="fi-FI" sz="1300" dirty="0" err="1"/>
              <a:t>att</a:t>
            </a:r>
            <a:r>
              <a:rPr lang="fi-FI" sz="1300" dirty="0"/>
              <a:t> </a:t>
            </a:r>
            <a:r>
              <a:rPr lang="fi-FI" sz="1300" dirty="0" err="1"/>
              <a:t>fokusera</a:t>
            </a:r>
            <a:r>
              <a:rPr lang="fi-FI" sz="1300" dirty="0"/>
              <a:t> </a:t>
            </a:r>
            <a:r>
              <a:rPr lang="fi-FI" sz="1300" dirty="0" err="1"/>
              <a:t>på</a:t>
            </a:r>
            <a:r>
              <a:rPr lang="fi-FI" sz="1300" dirty="0"/>
              <a:t> </a:t>
            </a:r>
            <a:r>
              <a:rPr lang="fi-FI" sz="1300" dirty="0" err="1"/>
              <a:t>förståelse</a:t>
            </a:r>
            <a:r>
              <a:rPr lang="fi-FI" sz="1300" dirty="0"/>
              <a:t>. </a:t>
            </a:r>
          </a:p>
          <a:p>
            <a:pPr marL="0" indent="0">
              <a:spcBef>
                <a:spcPts val="0"/>
              </a:spcBef>
              <a:buNone/>
            </a:pPr>
            <a:r>
              <a:rPr lang="fi-FI" sz="1400" dirty="0">
                <a:solidFill>
                  <a:schemeClr val="tx1"/>
                </a:solidFill>
              </a:rPr>
              <a:t> </a:t>
            </a:r>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endParaRPr lang="fi-FI" sz="1100"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sp>
        <p:nvSpPr>
          <p:cNvPr id="296" name="Google Shape;296;p18"/>
          <p:cNvSpPr txBox="1">
            <a:spLocks noGrp="1"/>
          </p:cNvSpPr>
          <p:nvPr>
            <p:ph type="body" idx="4"/>
          </p:nvPr>
        </p:nvSpPr>
        <p:spPr>
          <a:xfrm>
            <a:off x="6276109" y="424100"/>
            <a:ext cx="4956641" cy="369600"/>
          </a:xfrm>
          <a:prstGeom prst="rect">
            <a:avLst/>
          </a:prstGeom>
          <a:noFill/>
          <a:ln>
            <a:noFill/>
          </a:ln>
        </p:spPr>
        <p:txBody>
          <a:bodyPr spcFirstLastPara="1" wrap="square" lIns="0" tIns="0" rIns="0" bIns="0" anchor="t" anchorCtr="0">
            <a:noAutofit/>
          </a:bodyPr>
          <a:lstStyle/>
          <a:p>
            <a:pPr marL="0" indent="0"/>
            <a:r>
              <a:rPr lang="sv-FI" sz="1800" b="1" dirty="0"/>
              <a:t>Inledning</a:t>
            </a:r>
            <a:r>
              <a:rPr lang="fi-FI" sz="1800" b="1" dirty="0"/>
              <a:t> (1/2)</a:t>
            </a:r>
            <a:endParaRPr sz="1800" b="1" dirty="0"/>
          </a:p>
        </p:txBody>
      </p:sp>
      <p:pic>
        <p:nvPicPr>
          <p:cNvPr id="2" name="Kuva 1">
            <a:extLst>
              <a:ext uri="{FF2B5EF4-FFF2-40B4-BE49-F238E27FC236}">
                <a16:creationId xmlns:a16="http://schemas.microsoft.com/office/drawing/2014/main" id="{0B4A35FF-974F-6458-0ECA-EC23EC38B160}"/>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a:extLst>
            <a:ext uri="{FF2B5EF4-FFF2-40B4-BE49-F238E27FC236}">
              <a16:creationId xmlns:a16="http://schemas.microsoft.com/office/drawing/2014/main" id="{9C1CE5AD-85FB-9622-7E3D-74DB1E9D7B20}"/>
            </a:ext>
          </a:extLst>
        </p:cNvPr>
        <p:cNvGrpSpPr/>
        <p:nvPr/>
      </p:nvGrpSpPr>
      <p:grpSpPr>
        <a:xfrm>
          <a:off x="0" y="0"/>
          <a:ext cx="0" cy="0"/>
          <a:chOff x="0" y="0"/>
          <a:chExt cx="0" cy="0"/>
        </a:xfrm>
      </p:grpSpPr>
      <p:sp>
        <p:nvSpPr>
          <p:cNvPr id="293" name="Google Shape;293;p18">
            <a:extLst>
              <a:ext uri="{FF2B5EF4-FFF2-40B4-BE49-F238E27FC236}">
                <a16:creationId xmlns:a16="http://schemas.microsoft.com/office/drawing/2014/main" id="{3337B00F-45FC-3BAA-13D7-2D6036BD1B58}"/>
              </a:ext>
            </a:extLst>
          </p:cNvPr>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Minuter</a:t>
            </a:r>
            <a:r>
              <a:rPr lang="fi-FI" sz="1400" dirty="0"/>
              <a:t>    </a:t>
            </a:r>
            <a:r>
              <a:rPr lang="fi-FI" sz="1400" dirty="0" err="1"/>
              <a:t>Avsnitt</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15 	Introduktion, </a:t>
            </a:r>
            <a:r>
              <a:rPr lang="fi-FI" sz="1400" dirty="0" err="1"/>
              <a:t>presentationer</a:t>
            </a:r>
            <a:r>
              <a:rPr lang="fi-FI" sz="1400" dirty="0"/>
              <a:t>, </a:t>
            </a:r>
            <a:r>
              <a:rPr lang="fi-FI" sz="1400" dirty="0" err="1"/>
              <a:t>spelregler</a:t>
            </a:r>
            <a:r>
              <a:rPr lang="fi-FI" sz="1400" dirty="0"/>
              <a:t>, 	</a:t>
            </a:r>
            <a:r>
              <a:rPr lang="fi-FI" sz="1400" dirty="0" err="1"/>
              <a:t>förberedelser</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85  	</a:t>
            </a:r>
            <a:r>
              <a:rPr lang="fi-FI" sz="1400" dirty="0" err="1"/>
              <a:t>Gruppdiskussion</a:t>
            </a:r>
            <a:r>
              <a:rPr lang="fi-FI" sz="1400" dirty="0"/>
              <a:t> (</a:t>
            </a:r>
            <a:r>
              <a:rPr lang="fi-FI" sz="1400" dirty="0" err="1"/>
              <a:t>inkl</a:t>
            </a:r>
            <a:r>
              <a:rPr lang="fi-FI" sz="1400" dirty="0"/>
              <a:t>. </a:t>
            </a:r>
            <a:r>
              <a:rPr lang="fi-FI" sz="1400" dirty="0" err="1"/>
              <a:t>paus</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Diskussionsresultat</a:t>
            </a:r>
            <a:r>
              <a:rPr lang="fi-FI" sz="1400" dirty="0"/>
              <a:t>: </a:t>
            </a:r>
            <a:r>
              <a:rPr lang="fi-FI" sz="1400" dirty="0" err="1"/>
              <a:t>skrivande</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Diskussionsresultat</a:t>
            </a:r>
            <a:r>
              <a:rPr lang="fi-FI" sz="1400" dirty="0"/>
              <a:t>: </a:t>
            </a:r>
            <a:r>
              <a:rPr lang="fi-FI" sz="1400" dirty="0" err="1"/>
              <a:t>delning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Tack</a:t>
            </a:r>
            <a:r>
              <a:rPr lang="fi-FI" sz="1400" dirty="0"/>
              <a:t>, </a:t>
            </a:r>
            <a:r>
              <a:rPr lang="fi-FI" sz="1400" dirty="0" err="1"/>
              <a:t>avslutning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err="1"/>
              <a:t>Totalt</a:t>
            </a:r>
            <a:r>
              <a:rPr lang="fi-FI" sz="1400" dirty="0"/>
              <a:t> 120 min</a:t>
            </a:r>
            <a:endParaRPr lang="fi-FI" sz="1400" i="1"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a:extLst>
              <a:ext uri="{FF2B5EF4-FFF2-40B4-BE49-F238E27FC236}">
                <a16:creationId xmlns:a16="http://schemas.microsoft.com/office/drawing/2014/main" id="{56394239-1645-0D18-3154-658923126C65}"/>
              </a:ext>
            </a:extLst>
          </p:cNvPr>
          <p:cNvSpPr txBox="1">
            <a:spLocks noGrp="1"/>
          </p:cNvSpPr>
          <p:nvPr>
            <p:ph type="body" idx="2"/>
          </p:nvPr>
        </p:nvSpPr>
        <p:spPr>
          <a:xfrm>
            <a:off x="6206836" y="793700"/>
            <a:ext cx="5777346" cy="521735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400" dirty="0"/>
          </a:p>
          <a:p>
            <a:pPr marL="0" lvl="0" indent="0">
              <a:spcBef>
                <a:spcPts val="0"/>
              </a:spcBef>
              <a:buSzPts val="1600"/>
              <a:buNone/>
            </a:pPr>
            <a:r>
              <a:rPr lang="fi-FI" sz="1400" dirty="0" err="1"/>
              <a:t>Under</a:t>
            </a:r>
            <a:r>
              <a:rPr lang="fi-FI" sz="1400" dirty="0"/>
              <a:t> </a:t>
            </a:r>
            <a:r>
              <a:rPr lang="fi-FI" sz="1400" dirty="0" err="1"/>
              <a:t>dialogen</a:t>
            </a:r>
            <a:r>
              <a:rPr lang="fi-FI" sz="1400" dirty="0"/>
              <a:t> </a:t>
            </a:r>
            <a:r>
              <a:rPr lang="fi-FI" sz="1400" dirty="0" err="1"/>
              <a:t>kan</a:t>
            </a:r>
            <a:r>
              <a:rPr lang="fi-FI" sz="1400" dirty="0"/>
              <a:t> </a:t>
            </a:r>
            <a:r>
              <a:rPr lang="fi-FI" sz="1400" dirty="0" err="1"/>
              <a:t>det</a:t>
            </a:r>
            <a:r>
              <a:rPr lang="fi-FI" sz="1400" dirty="0"/>
              <a:t> </a:t>
            </a:r>
            <a:r>
              <a:rPr lang="fi-FI" sz="1400" dirty="0" err="1"/>
              <a:t>förekomma</a:t>
            </a:r>
            <a:r>
              <a:rPr lang="fi-FI" sz="1400" dirty="0"/>
              <a:t> </a:t>
            </a:r>
            <a:r>
              <a:rPr lang="fi-FI" sz="1400" dirty="0" err="1"/>
              <a:t>olika</a:t>
            </a:r>
            <a:r>
              <a:rPr lang="fi-FI" sz="1400" dirty="0"/>
              <a:t> </a:t>
            </a:r>
            <a:r>
              <a:rPr lang="fi-FI" sz="1400" dirty="0" err="1"/>
              <a:t>åsikter</a:t>
            </a:r>
            <a:r>
              <a:rPr lang="fi-FI" sz="1400" dirty="0"/>
              <a:t> </a:t>
            </a:r>
            <a:r>
              <a:rPr lang="fi-FI" sz="1400" dirty="0" err="1"/>
              <a:t>om</a:t>
            </a:r>
            <a:r>
              <a:rPr lang="fi-FI" sz="1400" dirty="0"/>
              <a:t> </a:t>
            </a:r>
            <a:r>
              <a:rPr lang="fi-FI" sz="1400" dirty="0" err="1"/>
              <a:t>ämnet</a:t>
            </a:r>
            <a:r>
              <a:rPr lang="fi-FI" sz="1400" dirty="0"/>
              <a:t>. </a:t>
            </a:r>
            <a:r>
              <a:rPr lang="fi-FI" sz="1400" dirty="0" err="1"/>
              <a:t>Det</a:t>
            </a:r>
            <a:r>
              <a:rPr lang="fi-FI" sz="1400" dirty="0"/>
              <a:t> </a:t>
            </a:r>
            <a:r>
              <a:rPr lang="fi-FI" sz="1400" dirty="0" err="1"/>
              <a:t>är</a:t>
            </a:r>
            <a:r>
              <a:rPr lang="fi-FI" sz="1400" dirty="0"/>
              <a:t> </a:t>
            </a:r>
            <a:r>
              <a:rPr lang="fi-FI" sz="1400" dirty="0" err="1"/>
              <a:t>helt</a:t>
            </a:r>
            <a:r>
              <a:rPr lang="fi-FI" sz="1400" dirty="0"/>
              <a:t> i </a:t>
            </a:r>
            <a:r>
              <a:rPr lang="fi-FI" sz="1400" dirty="0" err="1"/>
              <a:t>sin</a:t>
            </a:r>
            <a:r>
              <a:rPr lang="fi-FI" sz="1400" dirty="0"/>
              <a:t> </a:t>
            </a:r>
            <a:r>
              <a:rPr lang="fi-FI" sz="1400" dirty="0" err="1"/>
              <a:t>ordning</a:t>
            </a:r>
            <a:r>
              <a:rPr lang="fi-FI" sz="1400" dirty="0"/>
              <a:t>, </a:t>
            </a:r>
            <a:r>
              <a:rPr lang="fi-FI" sz="1400" dirty="0" err="1"/>
              <a:t>eftersom</a:t>
            </a:r>
            <a:r>
              <a:rPr lang="fi-FI" sz="1400" dirty="0"/>
              <a:t> vi </a:t>
            </a:r>
            <a:r>
              <a:rPr lang="fi-FI" sz="1400" dirty="0" err="1"/>
              <a:t>inte</a:t>
            </a:r>
            <a:r>
              <a:rPr lang="fi-FI" sz="1400" dirty="0"/>
              <a:t> </a:t>
            </a:r>
            <a:r>
              <a:rPr lang="fi-FI" sz="1400" dirty="0" err="1"/>
              <a:t>strävar</a:t>
            </a:r>
            <a:r>
              <a:rPr lang="fi-FI" sz="1400" dirty="0"/>
              <a:t> </a:t>
            </a:r>
            <a:r>
              <a:rPr lang="fi-FI" sz="1400" dirty="0" err="1"/>
              <a:t>efter</a:t>
            </a:r>
            <a:r>
              <a:rPr lang="fi-FI" sz="1400" dirty="0"/>
              <a:t> </a:t>
            </a:r>
            <a:r>
              <a:rPr lang="fi-FI" sz="1400" dirty="0" err="1"/>
              <a:t>enhällighet</a:t>
            </a:r>
            <a:r>
              <a:rPr lang="fi-FI" sz="1400" dirty="0"/>
              <a:t>. </a:t>
            </a:r>
            <a:r>
              <a:rPr lang="fi-FI" sz="1400" dirty="0" err="1"/>
              <a:t>Diskussionen</a:t>
            </a:r>
            <a:r>
              <a:rPr lang="fi-FI" sz="1400" dirty="0"/>
              <a:t> </a:t>
            </a:r>
            <a:r>
              <a:rPr lang="fi-FI" sz="1400" dirty="0" err="1"/>
              <a:t>kräver</a:t>
            </a:r>
            <a:r>
              <a:rPr lang="fi-FI" sz="1400" dirty="0"/>
              <a:t> </a:t>
            </a:r>
            <a:r>
              <a:rPr lang="fi-FI" sz="1400" dirty="0" err="1"/>
              <a:t>inte</a:t>
            </a:r>
            <a:r>
              <a:rPr lang="fi-FI" sz="1400" dirty="0"/>
              <a:t> </a:t>
            </a:r>
            <a:r>
              <a:rPr lang="fi-FI" sz="1400" dirty="0" err="1"/>
              <a:t>att</a:t>
            </a:r>
            <a:r>
              <a:rPr lang="fi-FI" sz="1400" dirty="0"/>
              <a:t> </a:t>
            </a:r>
            <a:r>
              <a:rPr lang="fi-FI" sz="1400" dirty="0" err="1"/>
              <a:t>beslut</a:t>
            </a:r>
            <a:r>
              <a:rPr lang="fi-FI" sz="1400" dirty="0"/>
              <a:t> </a:t>
            </a:r>
            <a:r>
              <a:rPr lang="fi-FI" sz="1400" dirty="0" err="1"/>
              <a:t>fattas</a:t>
            </a:r>
            <a:r>
              <a:rPr lang="fi-FI" sz="1400" dirty="0"/>
              <a:t> </a:t>
            </a:r>
            <a:r>
              <a:rPr lang="fi-FI" sz="1400" dirty="0" err="1"/>
              <a:t>eller</a:t>
            </a:r>
            <a:r>
              <a:rPr lang="fi-FI" sz="1400" dirty="0"/>
              <a:t> </a:t>
            </a:r>
            <a:r>
              <a:rPr lang="fi-FI" sz="1400" dirty="0" err="1"/>
              <a:t>lösningar</a:t>
            </a:r>
            <a:r>
              <a:rPr lang="fi-FI" sz="1400" dirty="0"/>
              <a:t> </a:t>
            </a:r>
            <a:r>
              <a:rPr lang="fi-FI" sz="1400" dirty="0" err="1"/>
              <a:t>hittas</a:t>
            </a:r>
            <a:r>
              <a:rPr lang="fi-FI" sz="1400" dirty="0"/>
              <a:t>, </a:t>
            </a:r>
            <a:r>
              <a:rPr lang="fi-FI" sz="1400" dirty="0" err="1"/>
              <a:t>men</a:t>
            </a:r>
            <a:r>
              <a:rPr lang="fi-FI" sz="1400" dirty="0"/>
              <a:t> </a:t>
            </a:r>
            <a:r>
              <a:rPr lang="fi-FI" sz="1400" dirty="0" err="1"/>
              <a:t>det</a:t>
            </a:r>
            <a:r>
              <a:rPr lang="fi-FI" sz="1400" dirty="0"/>
              <a:t> </a:t>
            </a:r>
            <a:r>
              <a:rPr lang="fi-FI" sz="1400" dirty="0" err="1"/>
              <a:t>kan</a:t>
            </a:r>
            <a:r>
              <a:rPr lang="fi-FI" sz="1400" dirty="0"/>
              <a:t> </a:t>
            </a:r>
            <a:r>
              <a:rPr lang="fi-FI" sz="1400" dirty="0" err="1"/>
              <a:t>hända</a:t>
            </a:r>
            <a:r>
              <a:rPr lang="fi-FI" sz="1400" dirty="0"/>
              <a:t> </a:t>
            </a:r>
            <a:r>
              <a:rPr lang="fi-FI" sz="1400" dirty="0" err="1"/>
              <a:t>att</a:t>
            </a:r>
            <a:r>
              <a:rPr lang="fi-FI" sz="1400" dirty="0"/>
              <a:t> </a:t>
            </a:r>
            <a:r>
              <a:rPr lang="fi-FI" sz="1400" dirty="0" err="1"/>
              <a:t>så</a:t>
            </a:r>
            <a:r>
              <a:rPr lang="fi-FI" sz="1400" dirty="0"/>
              <a:t> </a:t>
            </a:r>
            <a:r>
              <a:rPr lang="fi-FI" sz="1400" dirty="0" err="1"/>
              <a:t>sker</a:t>
            </a:r>
            <a:r>
              <a:rPr lang="fi-FI" sz="1400" dirty="0"/>
              <a:t>. </a:t>
            </a:r>
          </a:p>
          <a:p>
            <a:pPr marL="0" lvl="0" indent="0">
              <a:spcBef>
                <a:spcPts val="0"/>
              </a:spcBef>
              <a:buSzPts val="1600"/>
              <a:buNone/>
            </a:pPr>
            <a:endParaRPr lang="fi-FI" sz="1400" dirty="0"/>
          </a:p>
          <a:p>
            <a:pPr marL="0" lvl="0" indent="0">
              <a:spcBef>
                <a:spcPts val="0"/>
              </a:spcBef>
              <a:buSzPts val="1600"/>
              <a:buNone/>
            </a:pPr>
            <a:r>
              <a:rPr lang="fi-FI" sz="1400" b="1" dirty="0"/>
              <a:t>XX</a:t>
            </a:r>
            <a:r>
              <a:rPr lang="fi-FI" sz="1400" dirty="0"/>
              <a:t> </a:t>
            </a:r>
            <a:r>
              <a:rPr lang="fi-FI" sz="1400" dirty="0" err="1"/>
              <a:t>kommer</a:t>
            </a:r>
            <a:r>
              <a:rPr lang="fi-FI" sz="1400" dirty="0"/>
              <a:t> </a:t>
            </a:r>
            <a:r>
              <a:rPr lang="fi-FI" sz="1400" dirty="0" err="1"/>
              <a:t>att</a:t>
            </a:r>
            <a:r>
              <a:rPr lang="fi-FI" sz="1400" dirty="0"/>
              <a:t> </a:t>
            </a:r>
            <a:r>
              <a:rPr lang="fi-FI" sz="1400" dirty="0" err="1"/>
              <a:t>fungera</a:t>
            </a:r>
            <a:r>
              <a:rPr lang="fi-FI" sz="1400" dirty="0"/>
              <a:t> </a:t>
            </a:r>
            <a:r>
              <a:rPr lang="fi-FI" sz="1400" dirty="0" err="1"/>
              <a:t>som</a:t>
            </a:r>
            <a:r>
              <a:rPr lang="fi-FI" sz="1400" dirty="0"/>
              <a:t> </a:t>
            </a:r>
            <a:r>
              <a:rPr lang="fi-FI" sz="1400" dirty="0" err="1"/>
              <a:t>dialogsekreterare</a:t>
            </a:r>
            <a:r>
              <a:rPr lang="fi-FI" sz="1400" dirty="0"/>
              <a:t>. </a:t>
            </a:r>
            <a:r>
              <a:rPr lang="fi-FI" sz="1400" dirty="0" err="1"/>
              <a:t>Diskussionen</a:t>
            </a:r>
            <a:r>
              <a:rPr lang="fi-FI" sz="1400" dirty="0"/>
              <a:t> </a:t>
            </a:r>
            <a:r>
              <a:rPr lang="fi-FI" sz="1400" dirty="0" err="1"/>
              <a:t>kommer</a:t>
            </a:r>
            <a:r>
              <a:rPr lang="fi-FI" sz="1400" dirty="0"/>
              <a:t> </a:t>
            </a:r>
            <a:r>
              <a:rPr lang="fi-FI" sz="1400" dirty="0" err="1"/>
              <a:t>att</a:t>
            </a:r>
            <a:r>
              <a:rPr lang="fi-FI" sz="1400" dirty="0"/>
              <a:t> </a:t>
            </a:r>
            <a:r>
              <a:rPr lang="fi-FI" sz="1400" dirty="0" err="1"/>
              <a:t>spelas</a:t>
            </a:r>
            <a:r>
              <a:rPr lang="fi-FI" sz="1400" dirty="0"/>
              <a:t> in </a:t>
            </a:r>
            <a:r>
              <a:rPr lang="fi-FI" sz="1400" dirty="0" err="1"/>
              <a:t>på</a:t>
            </a:r>
            <a:r>
              <a:rPr lang="fi-FI" sz="1400" dirty="0"/>
              <a:t> ett </a:t>
            </a:r>
            <a:r>
              <a:rPr lang="fi-FI" sz="1400" dirty="0" err="1"/>
              <a:t>sådant</a:t>
            </a:r>
            <a:r>
              <a:rPr lang="fi-FI" sz="1400" dirty="0"/>
              <a:t> </a:t>
            </a:r>
            <a:r>
              <a:rPr lang="fi-FI" sz="1400" dirty="0" err="1"/>
              <a:t>sätt</a:t>
            </a:r>
            <a:r>
              <a:rPr lang="fi-FI" sz="1400" dirty="0"/>
              <a:t> </a:t>
            </a:r>
            <a:r>
              <a:rPr lang="fi-FI" sz="1400" dirty="0" err="1"/>
              <a:t>att</a:t>
            </a:r>
            <a:r>
              <a:rPr lang="fi-FI" sz="1400" dirty="0"/>
              <a:t> </a:t>
            </a:r>
            <a:r>
              <a:rPr lang="fi-FI" sz="1400" dirty="0" err="1"/>
              <a:t>det</a:t>
            </a:r>
            <a:r>
              <a:rPr lang="fi-FI" sz="1400" dirty="0"/>
              <a:t> </a:t>
            </a:r>
            <a:r>
              <a:rPr lang="fi-FI" sz="1400" dirty="0" err="1"/>
              <a:t>inte</a:t>
            </a:r>
            <a:r>
              <a:rPr lang="fi-FI" sz="1400" dirty="0"/>
              <a:t> </a:t>
            </a:r>
            <a:r>
              <a:rPr lang="fi-FI" sz="1400" dirty="0" err="1"/>
              <a:t>framgår</a:t>
            </a:r>
            <a:r>
              <a:rPr lang="fi-FI" sz="1400" dirty="0"/>
              <a:t> </a:t>
            </a:r>
            <a:r>
              <a:rPr lang="fi-FI" sz="1400" dirty="0" err="1"/>
              <a:t>vem</a:t>
            </a:r>
            <a:r>
              <a:rPr lang="fi-FI" sz="1400" dirty="0"/>
              <a:t> </a:t>
            </a:r>
            <a:r>
              <a:rPr lang="fi-FI" sz="1400" dirty="0" err="1"/>
              <a:t>som</a:t>
            </a:r>
            <a:r>
              <a:rPr lang="fi-FI" sz="1400" dirty="0"/>
              <a:t> </a:t>
            </a:r>
            <a:r>
              <a:rPr lang="fi-FI" sz="1400" dirty="0" err="1"/>
              <a:t>deltagit</a:t>
            </a:r>
            <a:r>
              <a:rPr lang="fi-FI" sz="1400" dirty="0"/>
              <a:t> i </a:t>
            </a:r>
            <a:r>
              <a:rPr lang="fi-FI" sz="1400" dirty="0" err="1"/>
              <a:t>diskussionen</a:t>
            </a:r>
            <a:r>
              <a:rPr lang="fi-FI" sz="1400" dirty="0"/>
              <a:t>. </a:t>
            </a:r>
            <a:r>
              <a:rPr lang="fi-FI" sz="1400" dirty="0" err="1"/>
              <a:t>Inspelningen</a:t>
            </a:r>
            <a:r>
              <a:rPr lang="fi-FI" sz="1400" dirty="0"/>
              <a:t> </a:t>
            </a:r>
            <a:r>
              <a:rPr lang="fi-FI" sz="1400" dirty="0" err="1"/>
              <a:t>kommer</a:t>
            </a:r>
            <a:r>
              <a:rPr lang="fi-FI" sz="1400" dirty="0"/>
              <a:t> </a:t>
            </a:r>
            <a:r>
              <a:rPr lang="fi-FI" sz="1400" dirty="0" err="1"/>
              <a:t>att</a:t>
            </a:r>
            <a:r>
              <a:rPr lang="fi-FI" sz="1400" dirty="0"/>
              <a:t> </a:t>
            </a:r>
            <a:r>
              <a:rPr lang="fi-FI" sz="1400" dirty="0" err="1"/>
              <a:t>användas</a:t>
            </a:r>
            <a:r>
              <a:rPr lang="fi-FI" sz="1400" dirty="0"/>
              <a:t> </a:t>
            </a:r>
            <a:r>
              <a:rPr lang="fi-FI" sz="1400" dirty="0" err="1"/>
              <a:t>som</a:t>
            </a:r>
            <a:r>
              <a:rPr lang="fi-FI" sz="1400" dirty="0"/>
              <a:t> </a:t>
            </a:r>
            <a:r>
              <a:rPr lang="fi-FI" sz="1400" dirty="0" err="1"/>
              <a:t>underlag</a:t>
            </a:r>
            <a:r>
              <a:rPr lang="fi-FI" sz="1400" dirty="0"/>
              <a:t> för en </a:t>
            </a:r>
            <a:r>
              <a:rPr lang="fi-FI" sz="1400" dirty="0" err="1"/>
              <a:t>sammanfattning</a:t>
            </a:r>
            <a:r>
              <a:rPr lang="fi-FI" sz="1400" dirty="0"/>
              <a:t>, </a:t>
            </a:r>
            <a:r>
              <a:rPr lang="fi-FI" sz="1400" dirty="0" err="1"/>
              <a:t>som</a:t>
            </a:r>
            <a:r>
              <a:rPr lang="fi-FI" sz="1400" dirty="0"/>
              <a:t> en del av </a:t>
            </a:r>
            <a:r>
              <a:rPr lang="fi-FI" sz="1400" dirty="0" err="1"/>
              <a:t>Nationella</a:t>
            </a:r>
            <a:r>
              <a:rPr lang="fi-FI" sz="1400" dirty="0"/>
              <a:t> </a:t>
            </a:r>
            <a:r>
              <a:rPr lang="fi-FI" sz="1400" dirty="0" err="1"/>
              <a:t>dialogernas</a:t>
            </a:r>
            <a:r>
              <a:rPr lang="fi-FI" sz="1400" dirty="0"/>
              <a:t> Sisu-</a:t>
            </a:r>
            <a:r>
              <a:rPr lang="fi-FI" sz="1400" dirty="0" err="1"/>
              <a:t>dialoger</a:t>
            </a:r>
            <a:r>
              <a:rPr lang="fi-FI" sz="1400" dirty="0"/>
              <a:t>, </a:t>
            </a:r>
            <a:r>
              <a:rPr lang="fi-FI" sz="1400" dirty="0" err="1"/>
              <a:t>och</a:t>
            </a:r>
            <a:r>
              <a:rPr lang="fi-FI" sz="1400" dirty="0"/>
              <a:t> </a:t>
            </a:r>
            <a:r>
              <a:rPr lang="fi-FI" sz="1400" dirty="0" err="1"/>
              <a:t>kommer</a:t>
            </a:r>
            <a:r>
              <a:rPr lang="fi-FI" sz="1400" dirty="0"/>
              <a:t> </a:t>
            </a:r>
            <a:r>
              <a:rPr lang="fi-FI" sz="1400" dirty="0" err="1"/>
              <a:t>att</a:t>
            </a:r>
            <a:r>
              <a:rPr lang="fi-FI" sz="1400" dirty="0"/>
              <a:t> </a:t>
            </a:r>
            <a:r>
              <a:rPr lang="fi-FI" sz="1400" dirty="0" err="1"/>
              <a:t>publiceras</a:t>
            </a:r>
            <a:r>
              <a:rPr lang="fi-FI" sz="1400" dirty="0"/>
              <a:t> </a:t>
            </a:r>
            <a:r>
              <a:rPr lang="fi-FI" sz="1400" dirty="0" err="1"/>
              <a:t>på</a:t>
            </a:r>
            <a:r>
              <a:rPr lang="fi-FI" sz="1400" dirty="0"/>
              <a:t> </a:t>
            </a:r>
            <a:r>
              <a:rPr lang="fi-FI" sz="1400" dirty="0" err="1"/>
              <a:t>Nationella</a:t>
            </a:r>
            <a:r>
              <a:rPr lang="fi-FI" sz="1400" dirty="0"/>
              <a:t> </a:t>
            </a:r>
            <a:r>
              <a:rPr lang="fi-FI" sz="1400" dirty="0" err="1"/>
              <a:t>dialogernas</a:t>
            </a:r>
            <a:r>
              <a:rPr lang="fi-FI" sz="1400" dirty="0"/>
              <a:t> </a:t>
            </a:r>
            <a:r>
              <a:rPr lang="fi-FI" sz="1400" dirty="0" err="1"/>
              <a:t>webbplats</a:t>
            </a:r>
            <a:r>
              <a:rPr lang="fi-FI" sz="1400" dirty="0"/>
              <a:t>. </a:t>
            </a:r>
            <a:r>
              <a:rPr lang="fi-FI" sz="1400" dirty="0" err="1"/>
              <a:t>Enskilda</a:t>
            </a:r>
            <a:r>
              <a:rPr lang="fi-FI" sz="1400" dirty="0"/>
              <a:t> </a:t>
            </a:r>
            <a:r>
              <a:rPr lang="fi-FI" sz="1400" dirty="0" err="1"/>
              <a:t>deltagare</a:t>
            </a:r>
            <a:r>
              <a:rPr lang="fi-FI" sz="1400" dirty="0"/>
              <a:t> </a:t>
            </a:r>
            <a:r>
              <a:rPr lang="fi-FI" sz="1400" dirty="0" err="1"/>
              <a:t>kan</a:t>
            </a:r>
            <a:r>
              <a:rPr lang="fi-FI" sz="1400" dirty="0"/>
              <a:t> </a:t>
            </a:r>
            <a:r>
              <a:rPr lang="fi-FI" sz="1400" dirty="0" err="1"/>
              <a:t>inte</a:t>
            </a:r>
            <a:r>
              <a:rPr lang="fi-FI" sz="1400" dirty="0"/>
              <a:t> </a:t>
            </a:r>
            <a:r>
              <a:rPr lang="fi-FI" sz="1400" dirty="0" err="1"/>
              <a:t>identifieras</a:t>
            </a:r>
            <a:r>
              <a:rPr lang="fi-FI" sz="1400" dirty="0"/>
              <a:t> i </a:t>
            </a:r>
            <a:r>
              <a:rPr lang="fi-FI" sz="1400" dirty="0" err="1"/>
              <a:t>sammanfattningen</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Vi </a:t>
            </a:r>
            <a:r>
              <a:rPr lang="fi-FI" sz="1400" dirty="0" err="1"/>
              <a:t>har</a:t>
            </a:r>
            <a:r>
              <a:rPr lang="fi-FI" sz="1400" dirty="0"/>
              <a:t> </a:t>
            </a:r>
            <a:r>
              <a:rPr lang="fi-FI" sz="1400" b="1" dirty="0" err="1"/>
              <a:t>två</a:t>
            </a:r>
            <a:r>
              <a:rPr lang="fi-FI" sz="1400" b="1" dirty="0"/>
              <a:t> </a:t>
            </a:r>
            <a:r>
              <a:rPr lang="fi-FI" sz="1400" b="1" dirty="0" err="1"/>
              <a:t>timmar</a:t>
            </a:r>
            <a:r>
              <a:rPr lang="fi-FI" sz="1400" b="1" dirty="0"/>
              <a:t> </a:t>
            </a:r>
            <a:r>
              <a:rPr lang="fi-FI" sz="1400" dirty="0" err="1"/>
              <a:t>på</a:t>
            </a:r>
            <a:r>
              <a:rPr lang="fi-FI" sz="1400" dirty="0"/>
              <a:t> </a:t>
            </a:r>
            <a:r>
              <a:rPr lang="fi-FI" sz="1400" dirty="0" err="1"/>
              <a:t>oss</a:t>
            </a:r>
            <a:r>
              <a:rPr lang="fi-FI" sz="1400" dirty="0"/>
              <a:t>. </a:t>
            </a:r>
            <a:r>
              <a:rPr lang="fi-FI" sz="1400" dirty="0" err="1"/>
              <a:t>Låt</a:t>
            </a:r>
            <a:r>
              <a:rPr lang="fi-FI" sz="1400" dirty="0"/>
              <a:t> </a:t>
            </a:r>
            <a:r>
              <a:rPr lang="fi-FI" sz="1400" dirty="0" err="1"/>
              <a:t>oss</a:t>
            </a:r>
            <a:r>
              <a:rPr lang="fi-FI" sz="1400" dirty="0"/>
              <a:t> </a:t>
            </a:r>
            <a:r>
              <a:rPr lang="fi-FI" sz="1400" dirty="0" err="1"/>
              <a:t>börja</a:t>
            </a:r>
            <a:r>
              <a:rPr lang="fi-FI" sz="1400" dirty="0"/>
              <a:t> </a:t>
            </a:r>
            <a:r>
              <a:rPr lang="fi-FI" sz="1400" dirty="0" err="1"/>
              <a:t>med</a:t>
            </a:r>
            <a:r>
              <a:rPr lang="fi-FI" sz="1400" dirty="0"/>
              <a:t> en introduktion </a:t>
            </a:r>
            <a:r>
              <a:rPr lang="fi-FI" sz="1400" dirty="0" err="1"/>
              <a:t>och</a:t>
            </a:r>
            <a:r>
              <a:rPr lang="fi-FI" sz="1400" dirty="0"/>
              <a:t> en diskussion i par. </a:t>
            </a:r>
            <a:r>
              <a:rPr lang="fi-FI" sz="1400" dirty="0" err="1"/>
              <a:t>Merparten</a:t>
            </a:r>
            <a:r>
              <a:rPr lang="fi-FI" sz="1400" dirty="0"/>
              <a:t> av </a:t>
            </a:r>
            <a:r>
              <a:rPr lang="fi-FI" sz="1400" dirty="0" err="1"/>
              <a:t>tiden</a:t>
            </a:r>
            <a:r>
              <a:rPr lang="fi-FI" sz="1400" dirty="0"/>
              <a:t> </a:t>
            </a:r>
            <a:r>
              <a:rPr lang="fi-FI" sz="1400" dirty="0" err="1"/>
              <a:t>kommer</a:t>
            </a:r>
            <a:r>
              <a:rPr lang="fi-FI" sz="1400" dirty="0"/>
              <a:t> </a:t>
            </a:r>
            <a:r>
              <a:rPr lang="fi-FI" sz="1400" dirty="0" err="1"/>
              <a:t>att</a:t>
            </a:r>
            <a:r>
              <a:rPr lang="fi-FI" sz="1400" dirty="0"/>
              <a:t> </a:t>
            </a:r>
            <a:r>
              <a:rPr lang="fi-FI" sz="1400" dirty="0" err="1"/>
              <a:t>ägnas</a:t>
            </a:r>
            <a:r>
              <a:rPr lang="fi-FI" sz="1400" dirty="0"/>
              <a:t> </a:t>
            </a:r>
            <a:r>
              <a:rPr lang="fi-FI" sz="1400" dirty="0" err="1"/>
              <a:t>åt</a:t>
            </a:r>
            <a:r>
              <a:rPr lang="fi-FI" sz="1400" dirty="0"/>
              <a:t> en </a:t>
            </a:r>
            <a:r>
              <a:rPr lang="fi-FI" sz="1400" dirty="0" err="1"/>
              <a:t>gemensam</a:t>
            </a:r>
            <a:r>
              <a:rPr lang="fi-FI" sz="1400" dirty="0"/>
              <a:t> diskussion, </a:t>
            </a:r>
            <a:r>
              <a:rPr lang="fi-FI" sz="1400" dirty="0" err="1"/>
              <a:t>följt</a:t>
            </a:r>
            <a:r>
              <a:rPr lang="fi-FI" sz="1400" dirty="0"/>
              <a:t> av en </a:t>
            </a:r>
            <a:r>
              <a:rPr lang="fi-FI" sz="1400" dirty="0" err="1"/>
              <a:t>kort</a:t>
            </a:r>
            <a:r>
              <a:rPr lang="fi-FI" sz="1400" dirty="0"/>
              <a:t> </a:t>
            </a:r>
            <a:r>
              <a:rPr lang="fi-FI" sz="1400" dirty="0" err="1"/>
              <a:t>sammanfattning</a:t>
            </a:r>
            <a:r>
              <a:rPr lang="fi-FI" sz="1400" dirty="0"/>
              <a:t>. Vi </a:t>
            </a:r>
            <a:r>
              <a:rPr lang="fi-FI" sz="1400" dirty="0" err="1"/>
              <a:t>avslutar</a:t>
            </a:r>
            <a:r>
              <a:rPr lang="fi-FI" sz="1400" dirty="0"/>
              <a:t> kl. </a:t>
            </a:r>
            <a:r>
              <a:rPr lang="fi-FI" sz="1400" dirty="0" err="1"/>
              <a:t>xx.xx</a:t>
            </a:r>
            <a:r>
              <a:rPr lang="fi-FI" sz="1400" dirty="0"/>
              <a:t>. </a:t>
            </a:r>
          </a:p>
          <a:p>
            <a:pPr marL="0" lvl="0" indent="0" algn="r" rtl="0">
              <a:lnSpc>
                <a:spcPct val="110000"/>
              </a:lnSpc>
              <a:spcBef>
                <a:spcPts val="0"/>
              </a:spcBef>
              <a:spcAft>
                <a:spcPts val="0"/>
              </a:spcAft>
              <a:buClr>
                <a:schemeClr val="dk1"/>
              </a:buClr>
              <a:buSzPts val="1600"/>
              <a:buNone/>
            </a:pPr>
            <a:endParaRPr lang="fi-FI" sz="1400" dirty="0"/>
          </a:p>
          <a:p>
            <a:pPr marL="0" lvl="0" indent="0" algn="r"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endParaRPr lang="fi-FI" sz="1100" b="1"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a:extLst>
              <a:ext uri="{FF2B5EF4-FFF2-40B4-BE49-F238E27FC236}">
                <a16:creationId xmlns:a16="http://schemas.microsoft.com/office/drawing/2014/main" id="{4BC68E39-5FFB-D475-E77D-26098D525534}"/>
              </a:ext>
            </a:extLst>
          </p:cNvPr>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sp>
        <p:nvSpPr>
          <p:cNvPr id="296" name="Google Shape;296;p18">
            <a:extLst>
              <a:ext uri="{FF2B5EF4-FFF2-40B4-BE49-F238E27FC236}">
                <a16:creationId xmlns:a16="http://schemas.microsoft.com/office/drawing/2014/main" id="{4AB14AE3-948E-CAE6-55F5-C50FEB9E694F}"/>
              </a:ext>
            </a:extLst>
          </p:cNvPr>
          <p:cNvSpPr txBox="1">
            <a:spLocks noGrp="1"/>
          </p:cNvSpPr>
          <p:nvPr>
            <p:ph type="body" idx="4"/>
          </p:nvPr>
        </p:nvSpPr>
        <p:spPr>
          <a:xfrm>
            <a:off x="6206836" y="424100"/>
            <a:ext cx="5025914" cy="369600"/>
          </a:xfrm>
          <a:prstGeom prst="rect">
            <a:avLst/>
          </a:prstGeom>
          <a:noFill/>
          <a:ln>
            <a:noFill/>
          </a:ln>
        </p:spPr>
        <p:txBody>
          <a:bodyPr spcFirstLastPara="1" wrap="square" lIns="0" tIns="0" rIns="0" bIns="0" anchor="t" anchorCtr="0">
            <a:noAutofit/>
          </a:bodyPr>
          <a:lstStyle/>
          <a:p>
            <a:pPr marL="0" indent="0"/>
            <a:r>
              <a:rPr lang="sv-FI" sz="1800" b="1" dirty="0"/>
              <a:t>Inledning (2/2)</a:t>
            </a:r>
          </a:p>
        </p:txBody>
      </p:sp>
      <p:pic>
        <p:nvPicPr>
          <p:cNvPr id="2" name="Kuva 1">
            <a:extLst>
              <a:ext uri="{FF2B5EF4-FFF2-40B4-BE49-F238E27FC236}">
                <a16:creationId xmlns:a16="http://schemas.microsoft.com/office/drawing/2014/main" id="{57E0BDFB-B3E6-0F2B-D883-EB2DD28F8650}"/>
              </a:ext>
            </a:extLst>
          </p:cNvPr>
          <p:cNvPicPr>
            <a:picLocks noChangeAspect="1"/>
          </p:cNvPicPr>
          <p:nvPr/>
        </p:nvPicPr>
        <p:blipFill>
          <a:blip r:embed="rId3"/>
          <a:stretch>
            <a:fillRect/>
          </a:stretch>
        </p:blipFill>
        <p:spPr>
          <a:xfrm>
            <a:off x="10419981" y="6120049"/>
            <a:ext cx="1585097" cy="597460"/>
          </a:xfrm>
          <a:prstGeom prst="rect">
            <a:avLst/>
          </a:prstGeom>
        </p:spPr>
      </p:pic>
    </p:spTree>
    <p:extLst>
      <p:ext uri="{BB962C8B-B14F-4D97-AF65-F5344CB8AC3E}">
        <p14:creationId xmlns:p14="http://schemas.microsoft.com/office/powerpoint/2010/main" val="74536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spcBef>
                <a:spcPts val="0"/>
              </a:spcBef>
              <a:buSzPts val="1600"/>
              <a:buNone/>
            </a:pPr>
            <a:r>
              <a:rPr lang="sv-FI" dirty="0"/>
              <a:t>1. </a:t>
            </a:r>
            <a:r>
              <a:rPr lang="sv-FI" b="1" dirty="0"/>
              <a:t>Lyssna</a:t>
            </a:r>
            <a:r>
              <a:rPr lang="sv-FI" dirty="0"/>
              <a:t> på de andra, avbryt inte och inled inget sidospår.</a:t>
            </a:r>
          </a:p>
          <a:p>
            <a:pPr marL="0" lvl="0" indent="0">
              <a:spcBef>
                <a:spcPts val="0"/>
              </a:spcBef>
              <a:buSzPts val="1600"/>
              <a:buNone/>
            </a:pPr>
            <a:endParaRPr lang="sv-FI" dirty="0"/>
          </a:p>
          <a:p>
            <a:pPr marL="0" lvl="0" indent="0">
              <a:spcBef>
                <a:spcPts val="0"/>
              </a:spcBef>
              <a:buSzPts val="1600"/>
              <a:buNone/>
            </a:pPr>
            <a:r>
              <a:rPr lang="sv-FI" dirty="0"/>
              <a:t>2. </a:t>
            </a:r>
            <a:r>
              <a:rPr lang="sv-FI" b="1" dirty="0"/>
              <a:t>Kommentera</a:t>
            </a:r>
            <a:r>
              <a:rPr lang="sv-FI" dirty="0"/>
              <a:t> de andras inlägg och använd vardagligt språk.</a:t>
            </a:r>
          </a:p>
          <a:p>
            <a:pPr marL="0" lvl="0" indent="0">
              <a:spcBef>
                <a:spcPts val="0"/>
              </a:spcBef>
              <a:buSzPts val="1600"/>
              <a:buNone/>
            </a:pPr>
            <a:endParaRPr lang="sv-FI" dirty="0"/>
          </a:p>
          <a:p>
            <a:pPr marL="0" lvl="0" indent="0">
              <a:spcBef>
                <a:spcPts val="0"/>
              </a:spcBef>
              <a:buSzPts val="1600"/>
              <a:buNone/>
            </a:pPr>
            <a:r>
              <a:rPr lang="sv-FI" dirty="0"/>
              <a:t>3. </a:t>
            </a:r>
            <a:r>
              <a:rPr lang="sv-FI" b="1" dirty="0"/>
              <a:t>Berätta</a:t>
            </a:r>
            <a:r>
              <a:rPr lang="sv-FI" dirty="0"/>
              <a:t> om dina egna erfarenheter.</a:t>
            </a:r>
          </a:p>
          <a:p>
            <a:pPr marL="0" lvl="0" indent="0">
              <a:spcBef>
                <a:spcPts val="0"/>
              </a:spcBef>
              <a:buSzPts val="1600"/>
              <a:buNone/>
            </a:pPr>
            <a:endParaRPr lang="sv-FI" dirty="0"/>
          </a:p>
          <a:p>
            <a:pPr marL="0" lvl="0" indent="0">
              <a:spcBef>
                <a:spcPts val="0"/>
              </a:spcBef>
              <a:buSzPts val="1600"/>
              <a:buNone/>
            </a:pPr>
            <a:r>
              <a:rPr lang="sv-FI" dirty="0"/>
              <a:t>4. </a:t>
            </a:r>
            <a:r>
              <a:rPr lang="sv-FI" b="1" dirty="0"/>
              <a:t>Tala direkt till de andra</a:t>
            </a:r>
            <a:r>
              <a:rPr lang="sv-FI" dirty="0"/>
              <a:t> och fråga vad de tycker.</a:t>
            </a:r>
          </a:p>
          <a:p>
            <a:pPr marL="0" lvl="0" indent="0">
              <a:spcBef>
                <a:spcPts val="0"/>
              </a:spcBef>
              <a:buSzPts val="1600"/>
              <a:buNone/>
            </a:pPr>
            <a:endParaRPr lang="sv-FI" dirty="0"/>
          </a:p>
          <a:p>
            <a:pPr marL="0" lvl="0" indent="0">
              <a:spcBef>
                <a:spcPts val="0"/>
              </a:spcBef>
              <a:buSzPts val="1600"/>
              <a:buNone/>
            </a:pPr>
            <a:r>
              <a:rPr lang="sv-FI" dirty="0"/>
              <a:t>5. </a:t>
            </a:r>
            <a:r>
              <a:rPr lang="sv-FI" b="1" dirty="0"/>
              <a:t>Var närvarande och respektera</a:t>
            </a:r>
            <a:r>
              <a:rPr lang="sv-FI" dirty="0"/>
              <a:t> de andra och förtroendet mellan er.</a:t>
            </a:r>
          </a:p>
          <a:p>
            <a:pPr marL="0" lvl="0" indent="0">
              <a:spcBef>
                <a:spcPts val="0"/>
              </a:spcBef>
              <a:buSzPts val="1600"/>
              <a:buNone/>
            </a:pPr>
            <a:endParaRPr lang="sv-FI" dirty="0"/>
          </a:p>
          <a:p>
            <a:pPr marL="0" lvl="0" indent="0">
              <a:spcBef>
                <a:spcPts val="0"/>
              </a:spcBef>
              <a:buSzPts val="1600"/>
              <a:buNone/>
            </a:pPr>
            <a:r>
              <a:rPr lang="sv-FI" dirty="0"/>
              <a:t>6. </a:t>
            </a:r>
            <a:r>
              <a:rPr lang="sv-FI" b="1" dirty="0"/>
              <a:t>Lyft fram och sammanställ.</a:t>
            </a:r>
            <a:r>
              <a:rPr lang="sv-FI" dirty="0"/>
              <a:t> Bearbeta modigt konflikter som kommer fram och lyft fram sådant som hamnat i skymundan.</a:t>
            </a:r>
          </a:p>
        </p:txBody>
      </p:sp>
      <p:sp>
        <p:nvSpPr>
          <p:cNvPr id="303" name="Google Shape;303;p19"/>
          <p:cNvSpPr txBox="1">
            <a:spLocks noGrp="1"/>
          </p:cNvSpPr>
          <p:nvPr>
            <p:ph type="body" idx="2"/>
          </p:nvPr>
        </p:nvSpPr>
        <p:spPr>
          <a:xfrm>
            <a:off x="6206836" y="793700"/>
            <a:ext cx="5735782" cy="5089249"/>
          </a:xfrm>
          <a:prstGeom prst="rect">
            <a:avLst/>
          </a:prstGeom>
          <a:noFill/>
          <a:ln>
            <a:noFill/>
          </a:ln>
        </p:spPr>
        <p:txBody>
          <a:bodyPr spcFirstLastPara="1" wrap="square" lIns="0" tIns="0" rIns="0" bIns="0" anchor="t" anchorCtr="0">
            <a:noAutofit/>
          </a:bodyPr>
          <a:lstStyle/>
          <a:p>
            <a:pPr marL="0" lvl="0" indent="0">
              <a:buNone/>
            </a:pPr>
            <a:r>
              <a:rPr lang="fi-FI" sz="1300" dirty="0"/>
              <a:t>I </a:t>
            </a:r>
            <a:r>
              <a:rPr lang="fi-FI" sz="1300" dirty="0" err="1"/>
              <a:t>diskussionen</a:t>
            </a:r>
            <a:r>
              <a:rPr lang="fi-FI" sz="1300" dirty="0"/>
              <a:t> </a:t>
            </a:r>
            <a:r>
              <a:rPr lang="fi-FI" sz="1300" dirty="0" err="1"/>
              <a:t>kommer</a:t>
            </a:r>
            <a:r>
              <a:rPr lang="fi-FI" sz="1300" dirty="0"/>
              <a:t> </a:t>
            </a:r>
            <a:r>
              <a:rPr lang="fi-FI" sz="1300" dirty="0" err="1"/>
              <a:t>att</a:t>
            </a:r>
            <a:r>
              <a:rPr lang="fi-FI" sz="1300" dirty="0"/>
              <a:t> </a:t>
            </a:r>
            <a:r>
              <a:rPr lang="fi-FI" sz="1300" dirty="0" err="1"/>
              <a:t>följa</a:t>
            </a:r>
            <a:r>
              <a:rPr lang="fi-FI" sz="1300" dirty="0"/>
              <a:t> </a:t>
            </a:r>
            <a:r>
              <a:rPr lang="fi-FI" sz="1300" dirty="0" err="1"/>
              <a:t>reglerna</a:t>
            </a:r>
            <a:r>
              <a:rPr lang="fi-FI" sz="1300" dirty="0"/>
              <a:t> för </a:t>
            </a:r>
            <a:r>
              <a:rPr lang="fi-FI" sz="1300" dirty="0" err="1"/>
              <a:t>konstruktiv</a:t>
            </a:r>
            <a:r>
              <a:rPr lang="fi-FI" sz="1300" dirty="0"/>
              <a:t> diskussion, </a:t>
            </a:r>
            <a:r>
              <a:rPr lang="fi-FI" sz="1300" dirty="0" err="1"/>
              <a:t>som</a:t>
            </a:r>
            <a:r>
              <a:rPr lang="fi-FI" sz="1300" dirty="0"/>
              <a:t> vi </a:t>
            </a:r>
            <a:r>
              <a:rPr lang="fi-FI" sz="1300" dirty="0" err="1"/>
              <a:t>nu</a:t>
            </a:r>
            <a:r>
              <a:rPr lang="fi-FI" sz="1300" dirty="0"/>
              <a:t> </a:t>
            </a:r>
            <a:r>
              <a:rPr lang="fi-FI" sz="1300" dirty="0" err="1"/>
              <a:t>ska</a:t>
            </a:r>
            <a:r>
              <a:rPr lang="fi-FI" sz="1300" dirty="0"/>
              <a:t> </a:t>
            </a:r>
            <a:r>
              <a:rPr lang="fi-FI" sz="1300" dirty="0" err="1"/>
              <a:t>gå</a:t>
            </a:r>
            <a:r>
              <a:rPr lang="fi-FI" sz="1300" dirty="0"/>
              <a:t> </a:t>
            </a:r>
            <a:r>
              <a:rPr lang="fi-FI" sz="1300" dirty="0" err="1"/>
              <a:t>igenom</a:t>
            </a:r>
            <a:r>
              <a:rPr lang="fi-FI" sz="1300" dirty="0"/>
              <a:t>. Du </a:t>
            </a:r>
            <a:r>
              <a:rPr lang="fi-FI" sz="1300" dirty="0" err="1"/>
              <a:t>kan</a:t>
            </a:r>
            <a:r>
              <a:rPr lang="fi-FI" sz="1300" dirty="0"/>
              <a:t> </a:t>
            </a:r>
            <a:r>
              <a:rPr lang="fi-FI" sz="1300" dirty="0" err="1"/>
              <a:t>skriva</a:t>
            </a:r>
            <a:r>
              <a:rPr lang="fi-FI" sz="1300" dirty="0"/>
              <a:t> </a:t>
            </a:r>
            <a:r>
              <a:rPr lang="fi-FI" sz="1300" dirty="0" err="1"/>
              <a:t>ut</a:t>
            </a:r>
            <a:r>
              <a:rPr lang="fi-FI" sz="1300" dirty="0"/>
              <a:t> </a:t>
            </a:r>
            <a:r>
              <a:rPr lang="fi-FI" sz="1300" dirty="0" err="1"/>
              <a:t>några</a:t>
            </a:r>
            <a:r>
              <a:rPr lang="fi-FI" sz="1300" dirty="0"/>
              <a:t> </a:t>
            </a:r>
            <a:r>
              <a:rPr lang="fi-FI" sz="1300" dirty="0" err="1"/>
              <a:t>kopior</a:t>
            </a:r>
            <a:r>
              <a:rPr lang="fi-FI" sz="1300" dirty="0"/>
              <a:t> </a:t>
            </a:r>
            <a:r>
              <a:rPr lang="fi-FI" sz="1300" dirty="0" err="1"/>
              <a:t>och</a:t>
            </a:r>
            <a:r>
              <a:rPr lang="fi-FI" sz="1300" dirty="0"/>
              <a:t> </a:t>
            </a:r>
            <a:r>
              <a:rPr lang="fi-FI" sz="1300" dirty="0" err="1"/>
              <a:t>lägga</a:t>
            </a:r>
            <a:r>
              <a:rPr lang="fi-FI" sz="1300" dirty="0"/>
              <a:t> </a:t>
            </a:r>
            <a:r>
              <a:rPr lang="fi-FI" sz="1300" dirty="0" err="1"/>
              <a:t>dem</a:t>
            </a:r>
            <a:r>
              <a:rPr lang="fi-FI" sz="1300" dirty="0"/>
              <a:t> i </a:t>
            </a:r>
            <a:r>
              <a:rPr lang="fi-FI" sz="1300" dirty="0" err="1"/>
              <a:t>mitten</a:t>
            </a:r>
            <a:r>
              <a:rPr lang="fi-FI" sz="1300" dirty="0"/>
              <a:t> av </a:t>
            </a:r>
            <a:r>
              <a:rPr lang="fi-FI" sz="1300" dirty="0" err="1"/>
              <a:t>cirkeln</a:t>
            </a:r>
            <a:r>
              <a:rPr lang="fi-FI" sz="1300" dirty="0"/>
              <a:t>.</a:t>
            </a:r>
          </a:p>
          <a:p>
            <a:pPr marL="0" lvl="0" indent="0">
              <a:buNone/>
            </a:pPr>
            <a:r>
              <a:rPr lang="fi-FI" sz="1300" dirty="0"/>
              <a:t>1. </a:t>
            </a:r>
            <a:r>
              <a:rPr lang="fi-FI" sz="1300" dirty="0" err="1"/>
              <a:t>Försök</a:t>
            </a:r>
            <a:r>
              <a:rPr lang="fi-FI" sz="1300" dirty="0"/>
              <a:t> </a:t>
            </a:r>
            <a:r>
              <a:rPr lang="fi-FI" sz="1300" dirty="0" err="1"/>
              <a:t>att</a:t>
            </a:r>
            <a:r>
              <a:rPr lang="fi-FI" sz="1300" dirty="0"/>
              <a:t> </a:t>
            </a:r>
            <a:r>
              <a:rPr lang="fi-FI" sz="1300" dirty="0" err="1"/>
              <a:t>lyssna</a:t>
            </a:r>
            <a:r>
              <a:rPr lang="fi-FI" sz="1300" dirty="0"/>
              <a:t> </a:t>
            </a:r>
            <a:r>
              <a:rPr lang="fi-FI" sz="1300" dirty="0" err="1"/>
              <a:t>på</a:t>
            </a:r>
            <a:r>
              <a:rPr lang="fi-FI" sz="1300" dirty="0"/>
              <a:t> ett </a:t>
            </a:r>
            <a:r>
              <a:rPr lang="fi-FI" sz="1300" dirty="0" err="1"/>
              <a:t>sådant</a:t>
            </a:r>
            <a:r>
              <a:rPr lang="fi-FI" sz="1300" dirty="0"/>
              <a:t> </a:t>
            </a:r>
            <a:r>
              <a:rPr lang="fi-FI" sz="1300" dirty="0" err="1"/>
              <a:t>sätt</a:t>
            </a:r>
            <a:r>
              <a:rPr lang="fi-FI" sz="1300" dirty="0"/>
              <a:t> </a:t>
            </a:r>
            <a:r>
              <a:rPr lang="fi-FI" sz="1300" dirty="0" err="1"/>
              <a:t>att</a:t>
            </a:r>
            <a:r>
              <a:rPr lang="fi-FI" sz="1300" dirty="0"/>
              <a:t> du </a:t>
            </a:r>
            <a:r>
              <a:rPr lang="fi-FI" sz="1300" dirty="0" err="1"/>
              <a:t>förstår</a:t>
            </a:r>
            <a:r>
              <a:rPr lang="fi-FI" sz="1300" dirty="0"/>
              <a:t> </a:t>
            </a:r>
            <a:r>
              <a:rPr lang="fi-FI" sz="1300" dirty="0" err="1"/>
              <a:t>vad</a:t>
            </a:r>
            <a:r>
              <a:rPr lang="fi-FI" sz="1300" dirty="0"/>
              <a:t> </a:t>
            </a:r>
            <a:r>
              <a:rPr lang="fi-FI" sz="1300" dirty="0" err="1"/>
              <a:t>den</a:t>
            </a:r>
            <a:r>
              <a:rPr lang="fi-FI" sz="1300" dirty="0"/>
              <a:t> </a:t>
            </a:r>
            <a:r>
              <a:rPr lang="fi-FI" sz="1300" dirty="0" err="1"/>
              <a:t>andra</a:t>
            </a:r>
            <a:r>
              <a:rPr lang="fi-FI" sz="1300" dirty="0"/>
              <a:t> </a:t>
            </a:r>
            <a:r>
              <a:rPr lang="fi-FI" sz="1300" dirty="0" err="1"/>
              <a:t>personen</a:t>
            </a:r>
            <a:r>
              <a:rPr lang="fi-FI" sz="1300" dirty="0"/>
              <a:t> </a:t>
            </a:r>
            <a:r>
              <a:rPr lang="fi-FI" sz="1300" dirty="0" err="1"/>
              <a:t>försöker</a:t>
            </a:r>
            <a:r>
              <a:rPr lang="fi-FI" sz="1300" dirty="0"/>
              <a:t> </a:t>
            </a:r>
            <a:r>
              <a:rPr lang="fi-FI" sz="1300" dirty="0" err="1"/>
              <a:t>säga</a:t>
            </a:r>
            <a:r>
              <a:rPr lang="fi-FI" sz="1300" dirty="0"/>
              <a:t>, </a:t>
            </a:r>
            <a:r>
              <a:rPr lang="fi-FI" sz="1300" dirty="0" err="1"/>
              <a:t>snarare</a:t>
            </a:r>
            <a:r>
              <a:rPr lang="fi-FI" sz="1300" dirty="0"/>
              <a:t> </a:t>
            </a:r>
            <a:r>
              <a:rPr lang="fi-FI" sz="1300" dirty="0" err="1"/>
              <a:t>än</a:t>
            </a:r>
            <a:r>
              <a:rPr lang="fi-FI" sz="1300" dirty="0"/>
              <a:t> </a:t>
            </a:r>
            <a:r>
              <a:rPr lang="fi-FI" sz="1300" dirty="0" err="1"/>
              <a:t>att</a:t>
            </a:r>
            <a:r>
              <a:rPr lang="fi-FI" sz="1300" dirty="0"/>
              <a:t> </a:t>
            </a:r>
            <a:r>
              <a:rPr lang="fi-FI" sz="1300" dirty="0" err="1"/>
              <a:t>leta</a:t>
            </a:r>
            <a:r>
              <a:rPr lang="fi-FI" sz="1300" dirty="0"/>
              <a:t> </a:t>
            </a:r>
            <a:r>
              <a:rPr lang="fi-FI" sz="1300" dirty="0" err="1"/>
              <a:t>efter</a:t>
            </a:r>
            <a:r>
              <a:rPr lang="fi-FI" sz="1300" dirty="0"/>
              <a:t> en </a:t>
            </a:r>
            <a:r>
              <a:rPr lang="fi-FI" sz="1300" dirty="0" err="1"/>
              <a:t>möjlighet</a:t>
            </a:r>
            <a:r>
              <a:rPr lang="fi-FI" sz="1300" dirty="0"/>
              <a:t> </a:t>
            </a:r>
            <a:r>
              <a:rPr lang="fi-FI" sz="1300" dirty="0" err="1"/>
              <a:t>att</a:t>
            </a:r>
            <a:r>
              <a:rPr lang="fi-FI" sz="1300" dirty="0"/>
              <a:t> </a:t>
            </a:r>
            <a:r>
              <a:rPr lang="fi-FI" sz="1300" dirty="0" err="1"/>
              <a:t>avbryta</a:t>
            </a:r>
            <a:r>
              <a:rPr lang="fi-FI" sz="1300" dirty="0"/>
              <a:t> </a:t>
            </a:r>
            <a:r>
              <a:rPr lang="fi-FI" sz="1300" dirty="0" err="1"/>
              <a:t>med</a:t>
            </a:r>
            <a:r>
              <a:rPr lang="fi-FI" sz="1300" dirty="0"/>
              <a:t> </a:t>
            </a:r>
            <a:r>
              <a:rPr lang="fi-FI" sz="1300" dirty="0" err="1"/>
              <a:t>din</a:t>
            </a:r>
            <a:r>
              <a:rPr lang="fi-FI" sz="1300" dirty="0"/>
              <a:t> </a:t>
            </a:r>
            <a:r>
              <a:rPr lang="fi-FI" sz="1300" dirty="0" err="1"/>
              <a:t>egen</a:t>
            </a:r>
            <a:r>
              <a:rPr lang="fi-FI" sz="1300" dirty="0"/>
              <a:t> </a:t>
            </a:r>
            <a:r>
              <a:rPr lang="fi-FI" sz="1300" dirty="0" err="1"/>
              <a:t>kommentar</a:t>
            </a:r>
            <a:r>
              <a:rPr lang="fi-FI" sz="1300" dirty="0"/>
              <a:t>.</a:t>
            </a:r>
          </a:p>
          <a:p>
            <a:pPr marL="0" lvl="0" indent="0">
              <a:buNone/>
            </a:pPr>
            <a:r>
              <a:rPr lang="fi-FI" sz="1300" dirty="0"/>
              <a:t>2. </a:t>
            </a:r>
            <a:r>
              <a:rPr lang="fi-FI" sz="1300" dirty="0" err="1"/>
              <a:t>Försök</a:t>
            </a:r>
            <a:r>
              <a:rPr lang="fi-FI" sz="1300" dirty="0"/>
              <a:t> </a:t>
            </a:r>
            <a:r>
              <a:rPr lang="fi-FI" sz="1300" dirty="0" err="1"/>
              <a:t>att</a:t>
            </a:r>
            <a:r>
              <a:rPr lang="fi-FI" sz="1300" dirty="0"/>
              <a:t> </a:t>
            </a:r>
            <a:r>
              <a:rPr lang="fi-FI" sz="1300" dirty="0" err="1"/>
              <a:t>relatera</a:t>
            </a:r>
            <a:r>
              <a:rPr lang="fi-FI" sz="1300" dirty="0"/>
              <a:t> </a:t>
            </a:r>
            <a:r>
              <a:rPr lang="fi-FI" sz="1300" dirty="0" err="1"/>
              <a:t>till</a:t>
            </a:r>
            <a:r>
              <a:rPr lang="fi-FI" sz="1300" dirty="0"/>
              <a:t> </a:t>
            </a:r>
            <a:r>
              <a:rPr lang="fi-FI" sz="1300" dirty="0" err="1"/>
              <a:t>vad</a:t>
            </a:r>
            <a:r>
              <a:rPr lang="fi-FI" sz="1300" dirty="0"/>
              <a:t> </a:t>
            </a:r>
            <a:r>
              <a:rPr lang="fi-FI" sz="1300" dirty="0" err="1"/>
              <a:t>andra</a:t>
            </a:r>
            <a:r>
              <a:rPr lang="fi-FI" sz="1300" dirty="0"/>
              <a:t> </a:t>
            </a:r>
            <a:r>
              <a:rPr lang="fi-FI" sz="1300" dirty="0" err="1"/>
              <a:t>säger</a:t>
            </a:r>
            <a:r>
              <a:rPr lang="fi-FI" sz="1300" dirty="0"/>
              <a:t> </a:t>
            </a:r>
            <a:r>
              <a:rPr lang="fi-FI" sz="1300" dirty="0" err="1"/>
              <a:t>och</a:t>
            </a:r>
            <a:r>
              <a:rPr lang="fi-FI" sz="1300" dirty="0"/>
              <a:t> </a:t>
            </a:r>
            <a:r>
              <a:rPr lang="fi-FI" sz="1300" dirty="0" err="1"/>
              <a:t>tänker</a:t>
            </a:r>
            <a:r>
              <a:rPr lang="fi-FI" sz="1300" dirty="0"/>
              <a:t>.  </a:t>
            </a:r>
          </a:p>
          <a:p>
            <a:pPr marL="0" lvl="0" indent="0">
              <a:buNone/>
            </a:pPr>
            <a:r>
              <a:rPr lang="fi-FI" sz="1300" dirty="0"/>
              <a:t>3. </a:t>
            </a:r>
            <a:r>
              <a:rPr lang="fi-FI" sz="1300" dirty="0" err="1"/>
              <a:t>När</a:t>
            </a:r>
            <a:r>
              <a:rPr lang="fi-FI" sz="1300" dirty="0"/>
              <a:t> </a:t>
            </a:r>
            <a:r>
              <a:rPr lang="fi-FI" sz="1300" dirty="0" err="1"/>
              <a:t>ni</a:t>
            </a:r>
            <a:r>
              <a:rPr lang="fi-FI" sz="1300" dirty="0"/>
              <a:t> </a:t>
            </a:r>
            <a:r>
              <a:rPr lang="fi-FI" sz="1300" dirty="0" err="1"/>
              <a:t>lyssnar</a:t>
            </a:r>
            <a:r>
              <a:rPr lang="fi-FI" sz="1300" dirty="0"/>
              <a:t> </a:t>
            </a:r>
            <a:r>
              <a:rPr lang="fi-FI" sz="1300" dirty="0" err="1"/>
              <a:t>på</a:t>
            </a:r>
            <a:r>
              <a:rPr lang="fi-FI" sz="1300" dirty="0"/>
              <a:t> </a:t>
            </a:r>
            <a:r>
              <a:rPr lang="fi-FI" sz="1300" dirty="0" err="1"/>
              <a:t>varandra</a:t>
            </a:r>
            <a:r>
              <a:rPr lang="fi-FI" sz="1300" dirty="0"/>
              <a:t> </a:t>
            </a:r>
            <a:r>
              <a:rPr lang="fi-FI" sz="1300" dirty="0" err="1"/>
              <a:t>kommer</a:t>
            </a:r>
            <a:r>
              <a:rPr lang="fi-FI" sz="1300" dirty="0"/>
              <a:t> </a:t>
            </a:r>
            <a:r>
              <a:rPr lang="fi-FI" sz="1300" dirty="0" err="1"/>
              <a:t>ni</a:t>
            </a:r>
            <a:r>
              <a:rPr lang="fi-FI" sz="1300" dirty="0"/>
              <a:t> </a:t>
            </a:r>
            <a:r>
              <a:rPr lang="fi-FI" sz="1300" dirty="0" err="1"/>
              <a:t>att</a:t>
            </a:r>
            <a:r>
              <a:rPr lang="fi-FI" sz="1300" dirty="0"/>
              <a:t> ha </a:t>
            </a:r>
            <a:r>
              <a:rPr lang="fi-FI" sz="1300" dirty="0" err="1"/>
              <a:t>olika</a:t>
            </a:r>
            <a:r>
              <a:rPr lang="fi-FI" sz="1300" dirty="0"/>
              <a:t> </a:t>
            </a:r>
            <a:r>
              <a:rPr lang="fi-FI" sz="1300" dirty="0" err="1"/>
              <a:t>upplevelser</a:t>
            </a:r>
            <a:r>
              <a:rPr lang="fi-FI" sz="1300" dirty="0"/>
              <a:t> (</a:t>
            </a:r>
            <a:r>
              <a:rPr lang="fi-FI" sz="1300" dirty="0" err="1"/>
              <a:t>tankar</a:t>
            </a:r>
            <a:r>
              <a:rPr lang="fi-FI" sz="1300" dirty="0"/>
              <a:t>, </a:t>
            </a:r>
            <a:r>
              <a:rPr lang="fi-FI" sz="1300" dirty="0" err="1"/>
              <a:t>känslor</a:t>
            </a:r>
            <a:r>
              <a:rPr lang="fi-FI" sz="1300" dirty="0"/>
              <a:t>, </a:t>
            </a:r>
            <a:r>
              <a:rPr lang="fi-FI" sz="1300" dirty="0" err="1"/>
              <a:t>iakttagelser</a:t>
            </a:r>
            <a:r>
              <a:rPr lang="fi-FI" sz="1300" dirty="0"/>
              <a:t>, </a:t>
            </a:r>
            <a:r>
              <a:rPr lang="fi-FI" sz="1300" dirty="0" err="1"/>
              <a:t>minnen</a:t>
            </a:r>
            <a:r>
              <a:rPr lang="fi-FI" sz="1300" dirty="0"/>
              <a:t>, </a:t>
            </a:r>
            <a:r>
              <a:rPr lang="fi-FI" sz="1300" dirty="0" err="1"/>
              <a:t>föreställningar</a:t>
            </a:r>
            <a:r>
              <a:rPr lang="fi-FI" sz="1300" dirty="0"/>
              <a:t> </a:t>
            </a:r>
            <a:r>
              <a:rPr lang="fi-FI" sz="1300" dirty="0" err="1"/>
              <a:t>om</a:t>
            </a:r>
            <a:r>
              <a:rPr lang="fi-FI" sz="1300" dirty="0"/>
              <a:t> </a:t>
            </a:r>
            <a:r>
              <a:rPr lang="fi-FI" sz="1300" dirty="0" err="1"/>
              <a:t>framtiden</a:t>
            </a:r>
            <a:r>
              <a:rPr lang="fi-FI" sz="1300" dirty="0"/>
              <a:t>). </a:t>
            </a:r>
            <a:r>
              <a:rPr lang="fi-FI" sz="1300" dirty="0" err="1"/>
              <a:t>Dela</a:t>
            </a:r>
            <a:r>
              <a:rPr lang="fi-FI" sz="1300" dirty="0"/>
              <a:t> </a:t>
            </a:r>
            <a:r>
              <a:rPr lang="fi-FI" sz="1300" dirty="0" err="1"/>
              <a:t>med</a:t>
            </a:r>
            <a:r>
              <a:rPr lang="fi-FI" sz="1300" dirty="0"/>
              <a:t> </a:t>
            </a:r>
            <a:r>
              <a:rPr lang="fi-FI" sz="1300" dirty="0" err="1"/>
              <a:t>er</a:t>
            </a:r>
            <a:r>
              <a:rPr lang="fi-FI" sz="1300" dirty="0"/>
              <a:t> av </a:t>
            </a:r>
            <a:r>
              <a:rPr lang="fi-FI" sz="1300" dirty="0" err="1"/>
              <a:t>dessa</a:t>
            </a:r>
            <a:r>
              <a:rPr lang="fi-FI" sz="1300" dirty="0"/>
              <a:t> </a:t>
            </a:r>
            <a:r>
              <a:rPr lang="fi-FI" sz="1300" dirty="0" err="1"/>
              <a:t>högt</a:t>
            </a:r>
            <a:r>
              <a:rPr lang="fi-FI" sz="1300" dirty="0"/>
              <a:t> </a:t>
            </a:r>
            <a:r>
              <a:rPr lang="fi-FI" sz="1300" dirty="0" err="1"/>
              <a:t>så</a:t>
            </a:r>
            <a:r>
              <a:rPr lang="fi-FI" sz="1300" dirty="0"/>
              <a:t> </a:t>
            </a:r>
            <a:r>
              <a:rPr lang="fi-FI" sz="1300" dirty="0" err="1"/>
              <a:t>att</a:t>
            </a:r>
            <a:r>
              <a:rPr lang="fi-FI" sz="1300" dirty="0"/>
              <a:t> vi </a:t>
            </a:r>
            <a:r>
              <a:rPr lang="fi-FI" sz="1300" dirty="0" err="1"/>
              <a:t>kan</a:t>
            </a:r>
            <a:r>
              <a:rPr lang="fi-FI" sz="1300" dirty="0"/>
              <a:t> </a:t>
            </a:r>
            <a:r>
              <a:rPr lang="fi-FI" sz="1300" dirty="0" err="1"/>
              <a:t>fördjupa</a:t>
            </a:r>
            <a:r>
              <a:rPr lang="fi-FI" sz="1300" dirty="0"/>
              <a:t> </a:t>
            </a:r>
            <a:r>
              <a:rPr lang="fi-FI" sz="1300" dirty="0" err="1"/>
              <a:t>diskussionen</a:t>
            </a:r>
            <a:r>
              <a:rPr lang="fi-FI" sz="1300" dirty="0"/>
              <a:t> </a:t>
            </a:r>
            <a:r>
              <a:rPr lang="fi-FI" sz="1300" dirty="0" err="1"/>
              <a:t>och</a:t>
            </a:r>
            <a:r>
              <a:rPr lang="fi-FI" sz="1300" dirty="0"/>
              <a:t> ha ett </a:t>
            </a:r>
            <a:r>
              <a:rPr lang="fi-FI" sz="1300" dirty="0" err="1"/>
              <a:t>samtal</a:t>
            </a:r>
            <a:r>
              <a:rPr lang="fi-FI" sz="1300" dirty="0"/>
              <a:t> </a:t>
            </a:r>
            <a:r>
              <a:rPr lang="fi-FI" sz="1300" dirty="0" err="1"/>
              <a:t>som</a:t>
            </a:r>
            <a:r>
              <a:rPr lang="fi-FI" sz="1300" dirty="0"/>
              <a:t> vi </a:t>
            </a:r>
            <a:r>
              <a:rPr lang="fi-FI" sz="1300" dirty="0" err="1"/>
              <a:t>inte</a:t>
            </a:r>
            <a:r>
              <a:rPr lang="fi-FI" sz="1300" dirty="0"/>
              <a:t> </a:t>
            </a:r>
            <a:r>
              <a:rPr lang="fi-FI" sz="1300" dirty="0" err="1"/>
              <a:t>har</a:t>
            </a:r>
            <a:r>
              <a:rPr lang="fi-FI" sz="1300" dirty="0"/>
              <a:t> </a:t>
            </a:r>
            <a:r>
              <a:rPr lang="fi-FI" sz="1300" dirty="0" err="1"/>
              <a:t>haft</a:t>
            </a:r>
            <a:r>
              <a:rPr lang="fi-FI" sz="1300" dirty="0"/>
              <a:t> </a:t>
            </a:r>
            <a:r>
              <a:rPr lang="fi-FI" sz="1300" dirty="0" err="1"/>
              <a:t>tidigare</a:t>
            </a:r>
            <a:r>
              <a:rPr lang="fi-FI" sz="1300" dirty="0"/>
              <a:t>.  </a:t>
            </a:r>
          </a:p>
          <a:p>
            <a:pPr marL="0" lvl="0" indent="0">
              <a:buNone/>
            </a:pPr>
            <a:r>
              <a:rPr lang="fi-FI" sz="1300" dirty="0"/>
              <a:t>4. Ni </a:t>
            </a:r>
            <a:r>
              <a:rPr lang="fi-FI" sz="1300" dirty="0" err="1"/>
              <a:t>kan</a:t>
            </a:r>
            <a:r>
              <a:rPr lang="fi-FI" sz="1300" dirty="0"/>
              <a:t> </a:t>
            </a:r>
            <a:r>
              <a:rPr lang="fi-FI" sz="1300" dirty="0" err="1"/>
              <a:t>be</a:t>
            </a:r>
            <a:r>
              <a:rPr lang="fi-FI" sz="1300" dirty="0"/>
              <a:t> </a:t>
            </a:r>
            <a:r>
              <a:rPr lang="fi-FI" sz="1300" dirty="0" err="1"/>
              <a:t>om</a:t>
            </a:r>
            <a:r>
              <a:rPr lang="fi-FI" sz="1300" dirty="0"/>
              <a:t> </a:t>
            </a:r>
            <a:r>
              <a:rPr lang="fi-FI" sz="1300" dirty="0" err="1"/>
              <a:t>att</a:t>
            </a:r>
            <a:r>
              <a:rPr lang="fi-FI" sz="1300" dirty="0"/>
              <a:t> </a:t>
            </a:r>
            <a:r>
              <a:rPr lang="fi-FI" sz="1300" dirty="0" err="1"/>
              <a:t>få</a:t>
            </a:r>
            <a:r>
              <a:rPr lang="fi-FI" sz="1300" dirty="0"/>
              <a:t> </a:t>
            </a:r>
            <a:r>
              <a:rPr lang="fi-FI" sz="1300" dirty="0" err="1"/>
              <a:t>tala</a:t>
            </a:r>
            <a:r>
              <a:rPr lang="fi-FI" sz="1300" dirty="0"/>
              <a:t> </a:t>
            </a:r>
            <a:r>
              <a:rPr lang="fi-FI" sz="1300" dirty="0" err="1"/>
              <a:t>eller</a:t>
            </a:r>
            <a:r>
              <a:rPr lang="fi-FI" sz="1300" dirty="0"/>
              <a:t> </a:t>
            </a:r>
            <a:r>
              <a:rPr lang="fi-FI" sz="1300" dirty="0" err="1"/>
              <a:t>vända</a:t>
            </a:r>
            <a:r>
              <a:rPr lang="fi-FI" sz="1300" dirty="0"/>
              <a:t> </a:t>
            </a:r>
            <a:r>
              <a:rPr lang="fi-FI" sz="1300" dirty="0" err="1"/>
              <a:t>er</a:t>
            </a:r>
            <a:r>
              <a:rPr lang="fi-FI" sz="1300" dirty="0"/>
              <a:t> </a:t>
            </a:r>
            <a:r>
              <a:rPr lang="fi-FI" sz="1300" dirty="0" err="1"/>
              <a:t>direkt</a:t>
            </a:r>
            <a:r>
              <a:rPr lang="fi-FI" sz="1300" dirty="0"/>
              <a:t> </a:t>
            </a:r>
            <a:r>
              <a:rPr lang="fi-FI" sz="1300" dirty="0" err="1"/>
              <a:t>till</a:t>
            </a:r>
            <a:r>
              <a:rPr lang="fi-FI" sz="1300" dirty="0"/>
              <a:t> </a:t>
            </a:r>
            <a:r>
              <a:rPr lang="fi-FI" sz="1300" dirty="0" err="1"/>
              <a:t>andra</a:t>
            </a:r>
            <a:r>
              <a:rPr lang="fi-FI" sz="1300" dirty="0"/>
              <a:t> </a:t>
            </a:r>
            <a:r>
              <a:rPr lang="fi-FI" sz="1300" dirty="0" err="1"/>
              <a:t>och</a:t>
            </a:r>
            <a:r>
              <a:rPr lang="fi-FI" sz="1300" dirty="0"/>
              <a:t> </a:t>
            </a:r>
            <a:r>
              <a:rPr lang="fi-FI" sz="1300" dirty="0" err="1"/>
              <a:t>ställa</a:t>
            </a:r>
            <a:r>
              <a:rPr lang="fi-FI" sz="1300" dirty="0"/>
              <a:t> </a:t>
            </a:r>
            <a:r>
              <a:rPr lang="fi-FI" sz="1300" dirty="0" err="1"/>
              <a:t>frågor</a:t>
            </a:r>
            <a:r>
              <a:rPr lang="fi-FI" sz="1300" dirty="0"/>
              <a:t>. </a:t>
            </a:r>
            <a:r>
              <a:rPr lang="fi-FI" sz="1300" dirty="0" err="1"/>
              <a:t>Jag</a:t>
            </a:r>
            <a:r>
              <a:rPr lang="fi-FI" sz="1300" dirty="0"/>
              <a:t> </a:t>
            </a:r>
            <a:r>
              <a:rPr lang="fi-FI" sz="1300" dirty="0" err="1"/>
              <a:t>börjar</a:t>
            </a:r>
            <a:r>
              <a:rPr lang="fi-FI" sz="1300" dirty="0"/>
              <a:t> </a:t>
            </a:r>
            <a:r>
              <a:rPr lang="fi-FI" sz="1300" dirty="0" err="1"/>
              <a:t>med</a:t>
            </a:r>
            <a:r>
              <a:rPr lang="fi-FI" sz="1300" dirty="0"/>
              <a:t> </a:t>
            </a:r>
            <a:r>
              <a:rPr lang="fi-FI" sz="1300" dirty="0" err="1"/>
              <a:t>att</a:t>
            </a:r>
            <a:r>
              <a:rPr lang="fi-FI" sz="1300" dirty="0"/>
              <a:t> </a:t>
            </a:r>
            <a:r>
              <a:rPr lang="fi-FI" sz="1300" dirty="0" err="1"/>
              <a:t>ge</a:t>
            </a:r>
            <a:r>
              <a:rPr lang="fi-FI" sz="1300" dirty="0"/>
              <a:t> </a:t>
            </a:r>
            <a:r>
              <a:rPr lang="fi-FI" sz="1300" dirty="0" err="1"/>
              <a:t>er</a:t>
            </a:r>
            <a:r>
              <a:rPr lang="fi-FI" sz="1300" dirty="0"/>
              <a:t> </a:t>
            </a:r>
            <a:r>
              <a:rPr lang="fi-FI" sz="1300" dirty="0" err="1"/>
              <a:t>ordet</a:t>
            </a:r>
            <a:r>
              <a:rPr lang="fi-FI" sz="1300" dirty="0"/>
              <a:t>. </a:t>
            </a:r>
          </a:p>
          <a:p>
            <a:pPr marL="0" lvl="0" indent="0">
              <a:buNone/>
            </a:pPr>
            <a:r>
              <a:rPr lang="fi-FI" sz="1300" dirty="0"/>
              <a:t>5. </a:t>
            </a:r>
            <a:r>
              <a:rPr lang="fi-FI" sz="1300" dirty="0" err="1"/>
              <a:t>Låt</a:t>
            </a:r>
            <a:r>
              <a:rPr lang="fi-FI" sz="1300" dirty="0"/>
              <a:t> </a:t>
            </a:r>
            <a:r>
              <a:rPr lang="fi-FI" sz="1300" dirty="0" err="1"/>
              <a:t>oss</a:t>
            </a:r>
            <a:r>
              <a:rPr lang="fi-FI" sz="1300" dirty="0"/>
              <a:t> </a:t>
            </a:r>
            <a:r>
              <a:rPr lang="fi-FI" sz="1300" dirty="0" err="1"/>
              <a:t>fokusera</a:t>
            </a:r>
            <a:r>
              <a:rPr lang="fi-FI" sz="1300" dirty="0"/>
              <a:t> </a:t>
            </a:r>
            <a:r>
              <a:rPr lang="fi-FI" sz="1300" dirty="0" err="1"/>
              <a:t>på</a:t>
            </a:r>
            <a:r>
              <a:rPr lang="fi-FI" sz="1300" dirty="0"/>
              <a:t> </a:t>
            </a:r>
            <a:r>
              <a:rPr lang="fi-FI" sz="1300" dirty="0" err="1"/>
              <a:t>nuet</a:t>
            </a:r>
            <a:r>
              <a:rPr lang="fi-FI" sz="1300" dirty="0"/>
              <a:t>. Titta </a:t>
            </a:r>
            <a:r>
              <a:rPr lang="fi-FI" sz="1300" dirty="0" err="1"/>
              <a:t>inte</a:t>
            </a:r>
            <a:r>
              <a:rPr lang="fi-FI" sz="1300" dirty="0"/>
              <a:t> </a:t>
            </a:r>
            <a:r>
              <a:rPr lang="fi-FI" sz="1300" dirty="0" err="1"/>
              <a:t>på</a:t>
            </a:r>
            <a:r>
              <a:rPr lang="fi-FI" sz="1300" dirty="0"/>
              <a:t> </a:t>
            </a:r>
            <a:r>
              <a:rPr lang="fi-FI" sz="1300" dirty="0" err="1"/>
              <a:t>din</a:t>
            </a:r>
            <a:r>
              <a:rPr lang="fi-FI" sz="1300" dirty="0"/>
              <a:t> </a:t>
            </a:r>
            <a:r>
              <a:rPr lang="fi-FI" sz="1300" dirty="0" err="1"/>
              <a:t>telefon</a:t>
            </a:r>
            <a:r>
              <a:rPr lang="fi-FI" sz="1300" dirty="0"/>
              <a:t> </a:t>
            </a:r>
            <a:r>
              <a:rPr lang="fi-FI" sz="1300" dirty="0" err="1"/>
              <a:t>eller</a:t>
            </a:r>
            <a:r>
              <a:rPr lang="fi-FI" sz="1300" dirty="0"/>
              <a:t> </a:t>
            </a:r>
            <a:r>
              <a:rPr lang="fi-FI" sz="1300" dirty="0" err="1"/>
              <a:t>laptop</a:t>
            </a:r>
            <a:r>
              <a:rPr lang="fi-FI" sz="1300" dirty="0"/>
              <a:t> </a:t>
            </a:r>
            <a:r>
              <a:rPr lang="fi-FI" sz="1300" dirty="0" err="1"/>
              <a:t>under</a:t>
            </a:r>
            <a:r>
              <a:rPr lang="fi-FI" sz="1300" dirty="0"/>
              <a:t> </a:t>
            </a:r>
            <a:r>
              <a:rPr lang="fi-FI" sz="1300" dirty="0" err="1"/>
              <a:t>diskussionen</a:t>
            </a:r>
            <a:r>
              <a:rPr lang="fi-FI" sz="1300" dirty="0"/>
              <a:t>. Tala </a:t>
            </a:r>
            <a:r>
              <a:rPr lang="fi-FI" sz="1300" dirty="0" err="1"/>
              <a:t>respektfullt</a:t>
            </a:r>
            <a:r>
              <a:rPr lang="fi-FI" sz="1300" dirty="0"/>
              <a:t> </a:t>
            </a:r>
            <a:r>
              <a:rPr lang="fi-FI" sz="1300" dirty="0" err="1"/>
              <a:t>om</a:t>
            </a:r>
            <a:r>
              <a:rPr lang="fi-FI" sz="1300" dirty="0"/>
              <a:t> </a:t>
            </a:r>
            <a:r>
              <a:rPr lang="fi-FI" sz="1300" dirty="0" err="1"/>
              <a:t>andra</a:t>
            </a:r>
            <a:r>
              <a:rPr lang="fi-FI" sz="1300" dirty="0"/>
              <a:t> </a:t>
            </a:r>
            <a:r>
              <a:rPr lang="fi-FI" sz="1300" dirty="0" err="1"/>
              <a:t>människor</a:t>
            </a:r>
            <a:r>
              <a:rPr lang="fi-FI" sz="1300" dirty="0"/>
              <a:t>, </a:t>
            </a:r>
            <a:r>
              <a:rPr lang="fi-FI" sz="1300" dirty="0" err="1"/>
              <a:t>även</a:t>
            </a:r>
            <a:r>
              <a:rPr lang="fi-FI" sz="1300" dirty="0"/>
              <a:t> </a:t>
            </a:r>
            <a:r>
              <a:rPr lang="fi-FI" sz="1300" dirty="0" err="1"/>
              <a:t>om</a:t>
            </a:r>
            <a:r>
              <a:rPr lang="fi-FI" sz="1300" dirty="0"/>
              <a:t> vi </a:t>
            </a:r>
            <a:r>
              <a:rPr lang="fi-FI" sz="1300" dirty="0" err="1"/>
              <a:t>inte</a:t>
            </a:r>
            <a:r>
              <a:rPr lang="fi-FI" sz="1300" dirty="0"/>
              <a:t> </a:t>
            </a:r>
            <a:r>
              <a:rPr lang="fi-FI" sz="1300" dirty="0" err="1"/>
              <a:t>håller</a:t>
            </a:r>
            <a:r>
              <a:rPr lang="fi-FI" sz="1300" dirty="0"/>
              <a:t> </a:t>
            </a:r>
            <a:r>
              <a:rPr lang="fi-FI" sz="1300" dirty="0" err="1"/>
              <a:t>med</a:t>
            </a:r>
            <a:r>
              <a:rPr lang="fi-FI" sz="1300" dirty="0"/>
              <a:t> dem. </a:t>
            </a:r>
          </a:p>
          <a:p>
            <a:pPr marL="0" lvl="0" indent="0">
              <a:buNone/>
            </a:pPr>
            <a:r>
              <a:rPr lang="fi-FI" sz="1300" dirty="0"/>
              <a:t>6. </a:t>
            </a:r>
            <a:r>
              <a:rPr lang="fi-FI" sz="1300" dirty="0" err="1"/>
              <a:t>Syftet</a:t>
            </a:r>
            <a:r>
              <a:rPr lang="fi-FI" sz="1300" dirty="0"/>
              <a:t> </a:t>
            </a:r>
            <a:r>
              <a:rPr lang="fi-FI" sz="1300" dirty="0" err="1"/>
              <a:t>med</a:t>
            </a:r>
            <a:r>
              <a:rPr lang="fi-FI" sz="1300" dirty="0"/>
              <a:t> </a:t>
            </a:r>
            <a:r>
              <a:rPr lang="fi-FI" sz="1300" dirty="0" err="1"/>
              <a:t>dialogen</a:t>
            </a:r>
            <a:r>
              <a:rPr lang="fi-FI" sz="1300" dirty="0"/>
              <a:t> </a:t>
            </a:r>
            <a:r>
              <a:rPr lang="fi-FI" sz="1300" dirty="0" err="1"/>
              <a:t>är</a:t>
            </a:r>
            <a:r>
              <a:rPr lang="fi-FI" sz="1300" dirty="0"/>
              <a:t> </a:t>
            </a:r>
            <a:r>
              <a:rPr lang="fi-FI" sz="1300" dirty="0" err="1"/>
              <a:t>att</a:t>
            </a:r>
            <a:r>
              <a:rPr lang="fi-FI" sz="1300" dirty="0"/>
              <a:t> </a:t>
            </a:r>
            <a:r>
              <a:rPr lang="fi-FI" sz="1300" dirty="0" err="1"/>
              <a:t>skapa</a:t>
            </a:r>
            <a:r>
              <a:rPr lang="fi-FI" sz="1300" dirty="0"/>
              <a:t> en </a:t>
            </a:r>
            <a:r>
              <a:rPr lang="fi-FI" sz="1300" dirty="0" err="1"/>
              <a:t>situation</a:t>
            </a:r>
            <a:r>
              <a:rPr lang="fi-FI" sz="1300" dirty="0"/>
              <a:t> </a:t>
            </a:r>
            <a:r>
              <a:rPr lang="fi-FI" sz="1300" dirty="0" err="1"/>
              <a:t>där</a:t>
            </a:r>
            <a:r>
              <a:rPr lang="fi-FI" sz="1300" dirty="0"/>
              <a:t> vi </a:t>
            </a:r>
            <a:r>
              <a:rPr lang="fi-FI" sz="1300" dirty="0" err="1"/>
              <a:t>också</a:t>
            </a:r>
            <a:r>
              <a:rPr lang="fi-FI" sz="1300" dirty="0"/>
              <a:t> </a:t>
            </a:r>
            <a:r>
              <a:rPr lang="fi-FI" sz="1300" dirty="0" err="1"/>
              <a:t>kan</a:t>
            </a:r>
            <a:r>
              <a:rPr lang="fi-FI" sz="1300" dirty="0"/>
              <a:t> </a:t>
            </a:r>
            <a:r>
              <a:rPr lang="fi-FI" sz="1300" dirty="0" err="1"/>
              <a:t>utforska</a:t>
            </a:r>
            <a:r>
              <a:rPr lang="fi-FI" sz="1300" dirty="0"/>
              <a:t> </a:t>
            </a:r>
            <a:r>
              <a:rPr lang="fi-FI" sz="1300" dirty="0" err="1"/>
              <a:t>uppkommande</a:t>
            </a:r>
            <a:r>
              <a:rPr lang="fi-FI" sz="1300" dirty="0"/>
              <a:t> </a:t>
            </a:r>
            <a:r>
              <a:rPr lang="fi-FI" sz="1300" dirty="0" err="1"/>
              <a:t>konflikter</a:t>
            </a:r>
            <a:r>
              <a:rPr lang="fi-FI" sz="1300" dirty="0"/>
              <a:t>. Vi </a:t>
            </a:r>
            <a:r>
              <a:rPr lang="fi-FI" sz="1300" dirty="0" err="1"/>
              <a:t>behöver</a:t>
            </a:r>
            <a:r>
              <a:rPr lang="fi-FI" sz="1300" dirty="0"/>
              <a:t> </a:t>
            </a:r>
            <a:r>
              <a:rPr lang="fi-FI" sz="1300" dirty="0" err="1"/>
              <a:t>inte</a:t>
            </a:r>
            <a:r>
              <a:rPr lang="fi-FI" sz="1300" dirty="0"/>
              <a:t> vara </a:t>
            </a:r>
            <a:r>
              <a:rPr lang="fi-FI" sz="1300" dirty="0" err="1"/>
              <a:t>överens</a:t>
            </a:r>
            <a:r>
              <a:rPr lang="fi-FI" sz="1300" dirty="0"/>
              <a:t> </a:t>
            </a:r>
            <a:r>
              <a:rPr lang="fi-FI" sz="1300" dirty="0" err="1"/>
              <a:t>om</a:t>
            </a:r>
            <a:r>
              <a:rPr lang="fi-FI" sz="1300" dirty="0"/>
              <a:t> </a:t>
            </a:r>
            <a:r>
              <a:rPr lang="fi-FI" sz="1300" dirty="0" err="1"/>
              <a:t>allt</a:t>
            </a:r>
            <a:r>
              <a:rPr lang="fi-FI" sz="1300" dirty="0"/>
              <a:t>. </a:t>
            </a:r>
            <a:r>
              <a:rPr lang="fi-FI" sz="1300" dirty="0" err="1"/>
              <a:t>Olika</a:t>
            </a:r>
            <a:r>
              <a:rPr lang="fi-FI" sz="1300" dirty="0"/>
              <a:t> </a:t>
            </a:r>
            <a:r>
              <a:rPr lang="fi-FI" sz="1300" dirty="0" err="1"/>
              <a:t>perspektiv</a:t>
            </a:r>
            <a:r>
              <a:rPr lang="fi-FI" sz="1300" dirty="0"/>
              <a:t> </a:t>
            </a:r>
            <a:r>
              <a:rPr lang="fi-FI" sz="1300" dirty="0" err="1"/>
              <a:t>berikar</a:t>
            </a:r>
            <a:r>
              <a:rPr lang="fi-FI" sz="1300" dirty="0"/>
              <a:t> </a:t>
            </a:r>
            <a:r>
              <a:rPr lang="fi-FI" sz="1300" dirty="0" err="1"/>
              <a:t>diskussionen</a:t>
            </a:r>
            <a:r>
              <a:rPr lang="fi-FI" sz="1300" dirty="0"/>
              <a:t> </a:t>
            </a:r>
            <a:r>
              <a:rPr lang="fi-FI" sz="1300" dirty="0" err="1"/>
              <a:t>och</a:t>
            </a:r>
            <a:r>
              <a:rPr lang="fi-FI" sz="1300" dirty="0"/>
              <a:t> </a:t>
            </a:r>
            <a:r>
              <a:rPr lang="fi-FI" sz="1300" dirty="0" err="1"/>
              <a:t>hjälper</a:t>
            </a:r>
            <a:r>
              <a:rPr lang="fi-FI" sz="1300" dirty="0"/>
              <a:t> </a:t>
            </a:r>
            <a:r>
              <a:rPr lang="fi-FI" sz="1300" dirty="0" err="1"/>
              <a:t>oss</a:t>
            </a:r>
            <a:r>
              <a:rPr lang="fi-FI" sz="1300" dirty="0"/>
              <a:t> </a:t>
            </a:r>
            <a:r>
              <a:rPr lang="fi-FI" sz="1300" dirty="0" err="1"/>
              <a:t>att</a:t>
            </a:r>
            <a:r>
              <a:rPr lang="fi-FI" sz="1300" dirty="0"/>
              <a:t> </a:t>
            </a:r>
            <a:r>
              <a:rPr lang="fi-FI" sz="1300" dirty="0" err="1"/>
              <a:t>bättre</a:t>
            </a:r>
            <a:r>
              <a:rPr lang="fi-FI" sz="1300" dirty="0"/>
              <a:t> </a:t>
            </a:r>
            <a:r>
              <a:rPr lang="fi-FI" sz="1300" dirty="0" err="1"/>
              <a:t>förstå</a:t>
            </a:r>
            <a:r>
              <a:rPr lang="fi-FI" sz="1300" dirty="0"/>
              <a:t> </a:t>
            </a:r>
            <a:r>
              <a:rPr lang="fi-FI" sz="1300" dirty="0" err="1"/>
              <a:t>dialogens</a:t>
            </a:r>
            <a:r>
              <a:rPr lang="fi-FI" sz="1300" dirty="0"/>
              <a:t> </a:t>
            </a:r>
            <a:r>
              <a:rPr lang="fi-FI" sz="1300" dirty="0" err="1"/>
              <a:t>ämne</a:t>
            </a:r>
            <a:r>
              <a:rPr lang="fi-FI" sz="1300" dirty="0"/>
              <a:t>.</a:t>
            </a:r>
          </a:p>
          <a:p>
            <a:pPr marL="0" lvl="0" indent="0" algn="r" rtl="0">
              <a:spcBef>
                <a:spcPts val="1000"/>
              </a:spcBef>
              <a:spcAft>
                <a:spcPts val="0"/>
              </a:spcAft>
              <a:buNone/>
            </a:pPr>
            <a:endParaRPr lang="fi-FI"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r>
              <a:rPr lang="sv-FI" sz="2000" b="1" dirty="0"/>
              <a:t>Spelregler för en konstruktiv diskussion</a:t>
            </a:r>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
        <p:nvSpPr>
          <p:cNvPr id="2" name="Google Shape;296;p18">
            <a:extLst>
              <a:ext uri="{FF2B5EF4-FFF2-40B4-BE49-F238E27FC236}">
                <a16:creationId xmlns:a16="http://schemas.microsoft.com/office/drawing/2014/main" id="{B4403F8D-7F5D-FEC2-DC50-E3863E67DA73}"/>
              </a:ext>
            </a:extLst>
          </p:cNvPr>
          <p:cNvSpPr txBox="1">
            <a:spLocks/>
          </p:cNvSpPr>
          <p:nvPr/>
        </p:nvSpPr>
        <p:spPr>
          <a:xfrm>
            <a:off x="6206836" y="424100"/>
            <a:ext cx="5025914"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r>
              <a:rPr lang="sv-FI" sz="1800" b="1" dirty="0"/>
              <a:t>Spelregler</a:t>
            </a:r>
            <a:r>
              <a:rPr lang="fi-FI" sz="1800" b="1" dirty="0"/>
              <a:t> </a:t>
            </a:r>
            <a:r>
              <a:rPr lang="fi-FI" sz="1800" b="1" dirty="0" err="1"/>
              <a:t>och</a:t>
            </a:r>
            <a:r>
              <a:rPr lang="fi-FI" sz="1800" b="1" dirty="0"/>
              <a:t> </a:t>
            </a:r>
            <a:r>
              <a:rPr lang="fi-FI" sz="1800" b="1" dirty="0" err="1"/>
              <a:t>förtroende</a:t>
            </a:r>
            <a:r>
              <a:rPr lang="fi-FI" sz="1800" b="1" dirty="0"/>
              <a:t> (1/2)</a:t>
            </a:r>
          </a:p>
        </p:txBody>
      </p:sp>
      <p:pic>
        <p:nvPicPr>
          <p:cNvPr id="3" name="Kuva 2">
            <a:extLst>
              <a:ext uri="{FF2B5EF4-FFF2-40B4-BE49-F238E27FC236}">
                <a16:creationId xmlns:a16="http://schemas.microsoft.com/office/drawing/2014/main" id="{14FC3D35-EDEA-1426-96A8-1B28A36AE48A}"/>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B1ADBDE0-B9AC-A1F3-DE9D-52315E0AC8EF}"/>
            </a:ext>
          </a:extLst>
        </p:cNvPr>
        <p:cNvGrpSpPr/>
        <p:nvPr/>
      </p:nvGrpSpPr>
      <p:grpSpPr>
        <a:xfrm>
          <a:off x="0" y="0"/>
          <a:ext cx="0" cy="0"/>
          <a:chOff x="0" y="0"/>
          <a:chExt cx="0" cy="0"/>
        </a:xfrm>
      </p:grpSpPr>
      <p:sp>
        <p:nvSpPr>
          <p:cNvPr id="302" name="Google Shape;302;p19">
            <a:extLst>
              <a:ext uri="{FF2B5EF4-FFF2-40B4-BE49-F238E27FC236}">
                <a16:creationId xmlns:a16="http://schemas.microsoft.com/office/drawing/2014/main" id="{C2F4A649-2046-BF78-630D-C00BDA040824}"/>
              </a:ext>
            </a:extLst>
          </p:cNvPr>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spcBef>
                <a:spcPts val="0"/>
              </a:spcBef>
              <a:buSzPts val="1600"/>
              <a:buNone/>
            </a:pPr>
            <a:r>
              <a:rPr lang="sv-FI" dirty="0"/>
              <a:t>1. </a:t>
            </a:r>
            <a:r>
              <a:rPr lang="sv-FI" b="1" dirty="0"/>
              <a:t>Lyssna</a:t>
            </a:r>
            <a:r>
              <a:rPr lang="sv-FI" dirty="0"/>
              <a:t> på de andra, avbryt inte och inled inget sidospår.</a:t>
            </a:r>
          </a:p>
          <a:p>
            <a:pPr marL="0" lvl="0" indent="0">
              <a:spcBef>
                <a:spcPts val="0"/>
              </a:spcBef>
              <a:buSzPts val="1600"/>
              <a:buNone/>
            </a:pPr>
            <a:endParaRPr lang="sv-FI" dirty="0"/>
          </a:p>
          <a:p>
            <a:pPr marL="0" lvl="0" indent="0">
              <a:spcBef>
                <a:spcPts val="0"/>
              </a:spcBef>
              <a:buSzPts val="1600"/>
              <a:buNone/>
            </a:pPr>
            <a:r>
              <a:rPr lang="sv-FI" dirty="0"/>
              <a:t>2. </a:t>
            </a:r>
            <a:r>
              <a:rPr lang="sv-FI" b="1" dirty="0"/>
              <a:t>Kommentera</a:t>
            </a:r>
            <a:r>
              <a:rPr lang="sv-FI" dirty="0"/>
              <a:t> de andras inlägg och använd vardagligt språk.</a:t>
            </a:r>
          </a:p>
          <a:p>
            <a:pPr marL="0" lvl="0" indent="0">
              <a:spcBef>
                <a:spcPts val="0"/>
              </a:spcBef>
              <a:buSzPts val="1600"/>
              <a:buNone/>
            </a:pPr>
            <a:endParaRPr lang="sv-FI" dirty="0"/>
          </a:p>
          <a:p>
            <a:pPr marL="0" lvl="0" indent="0">
              <a:spcBef>
                <a:spcPts val="0"/>
              </a:spcBef>
              <a:buSzPts val="1600"/>
              <a:buNone/>
            </a:pPr>
            <a:r>
              <a:rPr lang="sv-FI" dirty="0"/>
              <a:t>3. </a:t>
            </a:r>
            <a:r>
              <a:rPr lang="sv-FI" b="1" dirty="0"/>
              <a:t>Berätta</a:t>
            </a:r>
            <a:r>
              <a:rPr lang="sv-FI" dirty="0"/>
              <a:t> om dina egna erfarenheter.</a:t>
            </a:r>
          </a:p>
          <a:p>
            <a:pPr marL="0" lvl="0" indent="0">
              <a:spcBef>
                <a:spcPts val="0"/>
              </a:spcBef>
              <a:buSzPts val="1600"/>
              <a:buNone/>
            </a:pPr>
            <a:endParaRPr lang="sv-FI" dirty="0"/>
          </a:p>
          <a:p>
            <a:pPr marL="0" lvl="0" indent="0">
              <a:spcBef>
                <a:spcPts val="0"/>
              </a:spcBef>
              <a:buSzPts val="1600"/>
              <a:buNone/>
            </a:pPr>
            <a:r>
              <a:rPr lang="sv-FI" dirty="0"/>
              <a:t>4. </a:t>
            </a:r>
            <a:r>
              <a:rPr lang="sv-FI" b="1" dirty="0"/>
              <a:t>Tala direkt till de andra</a:t>
            </a:r>
            <a:r>
              <a:rPr lang="sv-FI" dirty="0"/>
              <a:t> och fråga vad de tycker.</a:t>
            </a:r>
          </a:p>
          <a:p>
            <a:pPr marL="0" lvl="0" indent="0">
              <a:spcBef>
                <a:spcPts val="0"/>
              </a:spcBef>
              <a:buSzPts val="1600"/>
              <a:buNone/>
            </a:pPr>
            <a:endParaRPr lang="sv-FI" dirty="0"/>
          </a:p>
          <a:p>
            <a:pPr marL="0" lvl="0" indent="0">
              <a:spcBef>
                <a:spcPts val="0"/>
              </a:spcBef>
              <a:buSzPts val="1600"/>
              <a:buNone/>
            </a:pPr>
            <a:r>
              <a:rPr lang="sv-FI" dirty="0"/>
              <a:t>5. </a:t>
            </a:r>
            <a:r>
              <a:rPr lang="sv-FI" b="1" dirty="0"/>
              <a:t>Var närvarande och respektera</a:t>
            </a:r>
            <a:r>
              <a:rPr lang="sv-FI" dirty="0"/>
              <a:t> de andra och förtroendet mellan er.</a:t>
            </a:r>
          </a:p>
          <a:p>
            <a:pPr marL="0" lvl="0" indent="0">
              <a:spcBef>
                <a:spcPts val="0"/>
              </a:spcBef>
              <a:buSzPts val="1600"/>
              <a:buNone/>
            </a:pPr>
            <a:endParaRPr lang="sv-FI" dirty="0"/>
          </a:p>
          <a:p>
            <a:pPr marL="0" lvl="0" indent="0">
              <a:spcBef>
                <a:spcPts val="0"/>
              </a:spcBef>
              <a:buSzPts val="1600"/>
              <a:buNone/>
            </a:pPr>
            <a:r>
              <a:rPr lang="sv-FI" dirty="0"/>
              <a:t>6. </a:t>
            </a:r>
            <a:r>
              <a:rPr lang="sv-FI" b="1" dirty="0"/>
              <a:t>Lyft fram och sammanställ.</a:t>
            </a:r>
            <a:r>
              <a:rPr lang="sv-FI" dirty="0"/>
              <a:t> Bearbeta modigt konflikter som kommer fram och lyft fram sådant som hamnat i skymundan.</a:t>
            </a:r>
          </a:p>
        </p:txBody>
      </p:sp>
      <p:sp>
        <p:nvSpPr>
          <p:cNvPr id="303" name="Google Shape;303;p19">
            <a:extLst>
              <a:ext uri="{FF2B5EF4-FFF2-40B4-BE49-F238E27FC236}">
                <a16:creationId xmlns:a16="http://schemas.microsoft.com/office/drawing/2014/main" id="{E935A213-61D5-3D99-6AF6-764F571DA2F2}"/>
              </a:ext>
            </a:extLst>
          </p:cNvPr>
          <p:cNvSpPr txBox="1">
            <a:spLocks noGrp="1"/>
          </p:cNvSpPr>
          <p:nvPr>
            <p:ph type="body" idx="2"/>
          </p:nvPr>
        </p:nvSpPr>
        <p:spPr>
          <a:xfrm>
            <a:off x="6248400" y="1148924"/>
            <a:ext cx="5735782" cy="4899725"/>
          </a:xfrm>
          <a:prstGeom prst="rect">
            <a:avLst/>
          </a:prstGeom>
          <a:noFill/>
          <a:ln>
            <a:noFill/>
          </a:ln>
        </p:spPr>
        <p:txBody>
          <a:bodyPr spcFirstLastPara="1" wrap="square" lIns="0" tIns="0" rIns="0" bIns="0" anchor="t" anchorCtr="0">
            <a:noAutofit/>
          </a:bodyPr>
          <a:lstStyle/>
          <a:p>
            <a:pPr marL="0" indent="0">
              <a:spcBef>
                <a:spcPts val="0"/>
              </a:spcBef>
              <a:buNone/>
            </a:pPr>
            <a:endParaRPr lang="fi-FI" sz="1400" dirty="0">
              <a:solidFill>
                <a:schemeClr val="tx1"/>
              </a:solidFill>
            </a:endParaRPr>
          </a:p>
          <a:p>
            <a:pPr marL="0" indent="0">
              <a:spcBef>
                <a:spcPts val="0"/>
              </a:spcBef>
              <a:buNone/>
            </a:pPr>
            <a:r>
              <a:rPr lang="fi-FI" sz="1400" dirty="0" err="1">
                <a:solidFill>
                  <a:schemeClr val="tx1"/>
                </a:solidFill>
              </a:rPr>
              <a:t>Låt</a:t>
            </a:r>
            <a:r>
              <a:rPr lang="fi-FI" sz="1400" dirty="0">
                <a:solidFill>
                  <a:schemeClr val="tx1"/>
                </a:solidFill>
              </a:rPr>
              <a:t> </a:t>
            </a:r>
            <a:r>
              <a:rPr lang="fi-FI" sz="1400" dirty="0" err="1">
                <a:solidFill>
                  <a:schemeClr val="tx1"/>
                </a:solidFill>
              </a:rPr>
              <a:t>oss</a:t>
            </a:r>
            <a:r>
              <a:rPr lang="fi-FI" sz="1400" dirty="0">
                <a:solidFill>
                  <a:schemeClr val="tx1"/>
                </a:solidFill>
              </a:rPr>
              <a:t> </a:t>
            </a:r>
            <a:r>
              <a:rPr lang="fi-FI" sz="1400" dirty="0" err="1">
                <a:solidFill>
                  <a:schemeClr val="tx1"/>
                </a:solidFill>
              </a:rPr>
              <a:t>nu</a:t>
            </a:r>
            <a:r>
              <a:rPr lang="fi-FI" sz="1400" dirty="0">
                <a:solidFill>
                  <a:schemeClr val="tx1"/>
                </a:solidFill>
              </a:rPr>
              <a:t> </a:t>
            </a:r>
            <a:r>
              <a:rPr lang="fi-FI" sz="1400" dirty="0" err="1">
                <a:solidFill>
                  <a:schemeClr val="tx1"/>
                </a:solidFill>
              </a:rPr>
              <a:t>komma</a:t>
            </a:r>
            <a:r>
              <a:rPr lang="fi-FI" sz="1400" dirty="0">
                <a:solidFill>
                  <a:schemeClr val="tx1"/>
                </a:solidFill>
              </a:rPr>
              <a:t> </a:t>
            </a:r>
            <a:r>
              <a:rPr lang="fi-FI" sz="1400" dirty="0" err="1">
                <a:solidFill>
                  <a:schemeClr val="tx1"/>
                </a:solidFill>
              </a:rPr>
              <a:t>överens</a:t>
            </a:r>
            <a:r>
              <a:rPr lang="fi-FI" sz="1400" dirty="0">
                <a:solidFill>
                  <a:schemeClr val="tx1"/>
                </a:solidFill>
              </a:rPr>
              <a:t> </a:t>
            </a:r>
            <a:r>
              <a:rPr lang="fi-FI" sz="1400" dirty="0" err="1">
                <a:solidFill>
                  <a:schemeClr val="tx1"/>
                </a:solidFill>
              </a:rPr>
              <a:t>om</a:t>
            </a:r>
            <a:r>
              <a:rPr lang="fi-FI" sz="1400" dirty="0">
                <a:solidFill>
                  <a:schemeClr val="tx1"/>
                </a:solidFill>
              </a:rPr>
              <a:t> </a:t>
            </a:r>
            <a:r>
              <a:rPr lang="fi-FI" sz="1400" dirty="0" err="1">
                <a:solidFill>
                  <a:schemeClr val="tx1"/>
                </a:solidFill>
              </a:rPr>
              <a:t>att</a:t>
            </a:r>
            <a:r>
              <a:rPr lang="fi-FI" sz="1400" dirty="0">
                <a:solidFill>
                  <a:schemeClr val="tx1"/>
                </a:solidFill>
              </a:rPr>
              <a:t> </a:t>
            </a:r>
            <a:r>
              <a:rPr lang="fi-FI" sz="1400" dirty="0" err="1">
                <a:solidFill>
                  <a:schemeClr val="tx1"/>
                </a:solidFill>
              </a:rPr>
              <a:t>denna</a:t>
            </a:r>
            <a:r>
              <a:rPr lang="fi-FI" sz="1400" dirty="0">
                <a:solidFill>
                  <a:schemeClr val="tx1"/>
                </a:solidFill>
              </a:rPr>
              <a:t> diskussion </a:t>
            </a:r>
            <a:r>
              <a:rPr lang="fi-FI" sz="1400" dirty="0" err="1">
                <a:solidFill>
                  <a:schemeClr val="tx1"/>
                </a:solidFill>
              </a:rPr>
              <a:t>är</a:t>
            </a:r>
            <a:r>
              <a:rPr lang="fi-FI" sz="1400" dirty="0">
                <a:solidFill>
                  <a:schemeClr val="tx1"/>
                </a:solidFill>
              </a:rPr>
              <a:t> </a:t>
            </a:r>
            <a:r>
              <a:rPr lang="fi-FI" sz="1400" dirty="0" err="1">
                <a:solidFill>
                  <a:schemeClr val="tx1"/>
                </a:solidFill>
              </a:rPr>
              <a:t>konfidentiell</a:t>
            </a:r>
            <a:r>
              <a:rPr lang="fi-FI" sz="1400" dirty="0">
                <a:solidFill>
                  <a:schemeClr val="tx1"/>
                </a:solidFill>
              </a:rPr>
              <a:t>. </a:t>
            </a:r>
            <a:r>
              <a:rPr lang="fi-FI" sz="1400" dirty="0" err="1">
                <a:solidFill>
                  <a:schemeClr val="tx1"/>
                </a:solidFill>
              </a:rPr>
              <a:t>Förhoppningen</a:t>
            </a:r>
            <a:r>
              <a:rPr lang="fi-FI" sz="1400" dirty="0">
                <a:solidFill>
                  <a:schemeClr val="tx1"/>
                </a:solidFill>
              </a:rPr>
              <a:t> </a:t>
            </a:r>
            <a:r>
              <a:rPr lang="fi-FI" sz="1400" dirty="0" err="1">
                <a:solidFill>
                  <a:schemeClr val="tx1"/>
                </a:solidFill>
              </a:rPr>
              <a:t>är</a:t>
            </a:r>
            <a:r>
              <a:rPr lang="fi-FI" sz="1400" dirty="0">
                <a:solidFill>
                  <a:schemeClr val="tx1"/>
                </a:solidFill>
              </a:rPr>
              <a:t> </a:t>
            </a:r>
            <a:r>
              <a:rPr lang="fi-FI" sz="1400" dirty="0" err="1">
                <a:solidFill>
                  <a:schemeClr val="tx1"/>
                </a:solidFill>
              </a:rPr>
              <a:t>att</a:t>
            </a:r>
            <a:r>
              <a:rPr lang="fi-FI" sz="1400" dirty="0">
                <a:solidFill>
                  <a:schemeClr val="tx1"/>
                </a:solidFill>
              </a:rPr>
              <a:t> </a:t>
            </a:r>
            <a:r>
              <a:rPr lang="fi-FI" sz="1400" dirty="0" err="1">
                <a:solidFill>
                  <a:schemeClr val="tx1"/>
                </a:solidFill>
              </a:rPr>
              <a:t>ni</a:t>
            </a:r>
            <a:r>
              <a:rPr lang="fi-FI" sz="1400" dirty="0">
                <a:solidFill>
                  <a:schemeClr val="tx1"/>
                </a:solidFill>
              </a:rPr>
              <a:t> </a:t>
            </a:r>
            <a:r>
              <a:rPr lang="fi-FI" sz="1400" dirty="0" err="1">
                <a:solidFill>
                  <a:schemeClr val="tx1"/>
                </a:solidFill>
              </a:rPr>
              <a:t>kommer</a:t>
            </a:r>
            <a:r>
              <a:rPr lang="fi-FI" sz="1400" dirty="0">
                <a:solidFill>
                  <a:schemeClr val="tx1"/>
                </a:solidFill>
              </a:rPr>
              <a:t> </a:t>
            </a:r>
            <a:r>
              <a:rPr lang="fi-FI" sz="1400" dirty="0" err="1">
                <a:solidFill>
                  <a:schemeClr val="tx1"/>
                </a:solidFill>
              </a:rPr>
              <a:t>att</a:t>
            </a:r>
            <a:r>
              <a:rPr lang="fi-FI" sz="1400" dirty="0">
                <a:solidFill>
                  <a:schemeClr val="tx1"/>
                </a:solidFill>
              </a:rPr>
              <a:t> </a:t>
            </a:r>
            <a:r>
              <a:rPr lang="fi-FI" sz="1400" dirty="0" err="1">
                <a:solidFill>
                  <a:schemeClr val="tx1"/>
                </a:solidFill>
              </a:rPr>
              <a:t>fortsätta</a:t>
            </a:r>
            <a:r>
              <a:rPr lang="fi-FI" sz="1400" dirty="0">
                <a:solidFill>
                  <a:schemeClr val="tx1"/>
                </a:solidFill>
              </a:rPr>
              <a:t> </a:t>
            </a:r>
            <a:r>
              <a:rPr lang="fi-FI" sz="1400" dirty="0" err="1">
                <a:solidFill>
                  <a:schemeClr val="tx1"/>
                </a:solidFill>
              </a:rPr>
              <a:t>den</a:t>
            </a:r>
            <a:r>
              <a:rPr lang="fi-FI" sz="1400" dirty="0">
                <a:solidFill>
                  <a:schemeClr val="tx1"/>
                </a:solidFill>
              </a:rPr>
              <a:t> diskussion </a:t>
            </a:r>
            <a:r>
              <a:rPr lang="fi-FI" sz="1400" dirty="0" err="1">
                <a:solidFill>
                  <a:schemeClr val="tx1"/>
                </a:solidFill>
              </a:rPr>
              <a:t>som</a:t>
            </a:r>
            <a:r>
              <a:rPr lang="fi-FI" sz="1400" dirty="0">
                <a:solidFill>
                  <a:schemeClr val="tx1"/>
                </a:solidFill>
              </a:rPr>
              <a:t> </a:t>
            </a:r>
            <a:r>
              <a:rPr lang="fi-FI" sz="1400" dirty="0" err="1">
                <a:solidFill>
                  <a:schemeClr val="tx1"/>
                </a:solidFill>
              </a:rPr>
              <a:t>nu</a:t>
            </a:r>
            <a:r>
              <a:rPr lang="fi-FI" sz="1400" dirty="0">
                <a:solidFill>
                  <a:schemeClr val="tx1"/>
                </a:solidFill>
              </a:rPr>
              <a:t> </a:t>
            </a:r>
            <a:r>
              <a:rPr lang="fi-FI" sz="1400" dirty="0" err="1">
                <a:solidFill>
                  <a:schemeClr val="tx1"/>
                </a:solidFill>
              </a:rPr>
              <a:t>inleds</a:t>
            </a:r>
            <a:r>
              <a:rPr lang="fi-FI" sz="1400" dirty="0">
                <a:solidFill>
                  <a:schemeClr val="tx1"/>
                </a:solidFill>
              </a:rPr>
              <a:t> </a:t>
            </a:r>
            <a:r>
              <a:rPr lang="fi-FI" sz="1400" dirty="0" err="1">
                <a:solidFill>
                  <a:schemeClr val="tx1"/>
                </a:solidFill>
              </a:rPr>
              <a:t>efter</a:t>
            </a:r>
            <a:r>
              <a:rPr lang="fi-FI" sz="1400" dirty="0">
                <a:solidFill>
                  <a:schemeClr val="tx1"/>
                </a:solidFill>
              </a:rPr>
              <a:t> </a:t>
            </a:r>
            <a:r>
              <a:rPr lang="fi-FI" sz="1400" dirty="0" err="1">
                <a:solidFill>
                  <a:schemeClr val="tx1"/>
                </a:solidFill>
              </a:rPr>
              <a:t>detta</a:t>
            </a:r>
            <a:r>
              <a:rPr lang="fi-FI" sz="1400" dirty="0">
                <a:solidFill>
                  <a:schemeClr val="tx1"/>
                </a:solidFill>
              </a:rPr>
              <a:t> </a:t>
            </a:r>
            <a:r>
              <a:rPr lang="fi-FI" sz="1400" dirty="0" err="1">
                <a:solidFill>
                  <a:schemeClr val="tx1"/>
                </a:solidFill>
              </a:rPr>
              <a:t>evenemang</a:t>
            </a:r>
            <a:r>
              <a:rPr lang="fi-FI" sz="1400" dirty="0">
                <a:solidFill>
                  <a:schemeClr val="tx1"/>
                </a:solidFill>
              </a:rPr>
              <a:t>, </a:t>
            </a:r>
            <a:r>
              <a:rPr lang="fi-FI" sz="1400" dirty="0" err="1">
                <a:solidFill>
                  <a:schemeClr val="tx1"/>
                </a:solidFill>
              </a:rPr>
              <a:t>och</a:t>
            </a:r>
            <a:r>
              <a:rPr lang="fi-FI" sz="1400" dirty="0">
                <a:solidFill>
                  <a:schemeClr val="tx1"/>
                </a:solidFill>
              </a:rPr>
              <a:t> </a:t>
            </a:r>
            <a:r>
              <a:rPr lang="fi-FI" sz="1400" dirty="0" err="1">
                <a:solidFill>
                  <a:schemeClr val="tx1"/>
                </a:solidFill>
              </a:rPr>
              <a:t>jag</a:t>
            </a:r>
            <a:r>
              <a:rPr lang="fi-FI" sz="1400" dirty="0">
                <a:solidFill>
                  <a:schemeClr val="tx1"/>
                </a:solidFill>
              </a:rPr>
              <a:t> </a:t>
            </a:r>
            <a:r>
              <a:rPr lang="fi-FI" sz="1400" dirty="0" err="1">
                <a:solidFill>
                  <a:schemeClr val="tx1"/>
                </a:solidFill>
              </a:rPr>
              <a:t>hoppas</a:t>
            </a:r>
            <a:r>
              <a:rPr lang="fi-FI" sz="1400" dirty="0">
                <a:solidFill>
                  <a:schemeClr val="tx1"/>
                </a:solidFill>
              </a:rPr>
              <a:t> </a:t>
            </a:r>
            <a:r>
              <a:rPr lang="fi-FI" sz="1400" dirty="0" err="1">
                <a:solidFill>
                  <a:schemeClr val="tx1"/>
                </a:solidFill>
              </a:rPr>
              <a:t>att</a:t>
            </a:r>
            <a:r>
              <a:rPr lang="fi-FI" sz="1400" dirty="0">
                <a:solidFill>
                  <a:schemeClr val="tx1"/>
                </a:solidFill>
              </a:rPr>
              <a:t> </a:t>
            </a:r>
            <a:r>
              <a:rPr lang="fi-FI" sz="1400" dirty="0" err="1">
                <a:solidFill>
                  <a:schemeClr val="tx1"/>
                </a:solidFill>
              </a:rPr>
              <a:t>ni</a:t>
            </a:r>
            <a:r>
              <a:rPr lang="fi-FI" sz="1400" dirty="0">
                <a:solidFill>
                  <a:schemeClr val="tx1"/>
                </a:solidFill>
              </a:rPr>
              <a:t> </a:t>
            </a:r>
            <a:r>
              <a:rPr lang="fi-FI" sz="1400" dirty="0" err="1">
                <a:solidFill>
                  <a:schemeClr val="tx1"/>
                </a:solidFill>
              </a:rPr>
              <a:t>kommer</a:t>
            </a:r>
            <a:r>
              <a:rPr lang="fi-FI" sz="1400" dirty="0">
                <a:solidFill>
                  <a:schemeClr val="tx1"/>
                </a:solidFill>
              </a:rPr>
              <a:t> </a:t>
            </a:r>
            <a:r>
              <a:rPr lang="fi-FI" sz="1400" dirty="0" err="1">
                <a:solidFill>
                  <a:schemeClr val="tx1"/>
                </a:solidFill>
              </a:rPr>
              <a:t>att</a:t>
            </a:r>
            <a:r>
              <a:rPr lang="fi-FI" sz="1400" dirty="0">
                <a:solidFill>
                  <a:schemeClr val="tx1"/>
                </a:solidFill>
              </a:rPr>
              <a:t> </a:t>
            </a:r>
            <a:r>
              <a:rPr lang="fi-FI" sz="1400" dirty="0" err="1">
                <a:solidFill>
                  <a:schemeClr val="tx1"/>
                </a:solidFill>
              </a:rPr>
              <a:t>fortsätta</a:t>
            </a:r>
            <a:r>
              <a:rPr lang="fi-FI" sz="1400" dirty="0">
                <a:solidFill>
                  <a:schemeClr val="tx1"/>
                </a:solidFill>
              </a:rPr>
              <a:t> </a:t>
            </a:r>
            <a:r>
              <a:rPr lang="fi-FI" sz="1400" dirty="0" err="1">
                <a:solidFill>
                  <a:schemeClr val="tx1"/>
                </a:solidFill>
              </a:rPr>
              <a:t>den</a:t>
            </a:r>
            <a:r>
              <a:rPr lang="fi-FI" sz="1400" dirty="0">
                <a:solidFill>
                  <a:schemeClr val="tx1"/>
                </a:solidFill>
              </a:rPr>
              <a:t> </a:t>
            </a:r>
            <a:r>
              <a:rPr lang="fi-FI" sz="1400" dirty="0" err="1">
                <a:solidFill>
                  <a:schemeClr val="tx1"/>
                </a:solidFill>
              </a:rPr>
              <a:t>på</a:t>
            </a:r>
            <a:r>
              <a:rPr lang="fi-FI" sz="1400" dirty="0">
                <a:solidFill>
                  <a:schemeClr val="tx1"/>
                </a:solidFill>
              </a:rPr>
              <a:t> ett </a:t>
            </a:r>
            <a:r>
              <a:rPr lang="fi-FI" sz="1400" dirty="0" err="1">
                <a:solidFill>
                  <a:schemeClr val="tx1"/>
                </a:solidFill>
              </a:rPr>
              <a:t>sådant</a:t>
            </a:r>
            <a:r>
              <a:rPr lang="fi-FI" sz="1400" dirty="0">
                <a:solidFill>
                  <a:schemeClr val="tx1"/>
                </a:solidFill>
              </a:rPr>
              <a:t> </a:t>
            </a:r>
            <a:r>
              <a:rPr lang="fi-FI" sz="1400" dirty="0" err="1">
                <a:solidFill>
                  <a:schemeClr val="tx1"/>
                </a:solidFill>
              </a:rPr>
              <a:t>sätt</a:t>
            </a:r>
            <a:r>
              <a:rPr lang="fi-FI" sz="1400" dirty="0">
                <a:solidFill>
                  <a:schemeClr val="tx1"/>
                </a:solidFill>
              </a:rPr>
              <a:t> </a:t>
            </a:r>
            <a:r>
              <a:rPr lang="fi-FI" sz="1400" dirty="0" err="1">
                <a:solidFill>
                  <a:schemeClr val="tx1"/>
                </a:solidFill>
              </a:rPr>
              <a:t>att</a:t>
            </a:r>
            <a:r>
              <a:rPr lang="fi-FI" sz="1400" dirty="0">
                <a:solidFill>
                  <a:schemeClr val="tx1"/>
                </a:solidFill>
              </a:rPr>
              <a:t> </a:t>
            </a:r>
            <a:r>
              <a:rPr lang="fi-FI" sz="1400" dirty="0" err="1">
                <a:solidFill>
                  <a:schemeClr val="tx1"/>
                </a:solidFill>
              </a:rPr>
              <a:t>ingen</a:t>
            </a:r>
            <a:r>
              <a:rPr lang="fi-FI" sz="1400" dirty="0">
                <a:solidFill>
                  <a:schemeClr val="tx1"/>
                </a:solidFill>
              </a:rPr>
              <a:t> </a:t>
            </a:r>
            <a:r>
              <a:rPr lang="fi-FI" sz="1400" dirty="0" err="1">
                <a:solidFill>
                  <a:schemeClr val="tx1"/>
                </a:solidFill>
              </a:rPr>
              <a:t>enskild</a:t>
            </a:r>
            <a:r>
              <a:rPr lang="fi-FI" sz="1400" dirty="0">
                <a:solidFill>
                  <a:schemeClr val="tx1"/>
                </a:solidFill>
              </a:rPr>
              <a:t> </a:t>
            </a:r>
            <a:r>
              <a:rPr lang="fi-FI" sz="1400" dirty="0" err="1">
                <a:solidFill>
                  <a:schemeClr val="tx1"/>
                </a:solidFill>
              </a:rPr>
              <a:t>deltagare</a:t>
            </a:r>
            <a:r>
              <a:rPr lang="fi-FI" sz="1400" dirty="0">
                <a:solidFill>
                  <a:schemeClr val="tx1"/>
                </a:solidFill>
              </a:rPr>
              <a:t> </a:t>
            </a:r>
            <a:r>
              <a:rPr lang="fi-FI" sz="1400" dirty="0" err="1">
                <a:solidFill>
                  <a:schemeClr val="tx1"/>
                </a:solidFill>
              </a:rPr>
              <a:t>kan</a:t>
            </a:r>
            <a:r>
              <a:rPr lang="fi-FI" sz="1400" dirty="0">
                <a:solidFill>
                  <a:schemeClr val="tx1"/>
                </a:solidFill>
              </a:rPr>
              <a:t> </a:t>
            </a:r>
            <a:r>
              <a:rPr lang="fi-FI" sz="1400" dirty="0" err="1">
                <a:solidFill>
                  <a:schemeClr val="tx1"/>
                </a:solidFill>
              </a:rPr>
              <a:t>identifieras</a:t>
            </a:r>
            <a:r>
              <a:rPr lang="fi-FI" sz="1400" dirty="0">
                <a:solidFill>
                  <a:schemeClr val="tx1"/>
                </a:solidFill>
              </a:rPr>
              <a:t> </a:t>
            </a:r>
            <a:r>
              <a:rPr lang="fi-FI" sz="1400" dirty="0" err="1">
                <a:solidFill>
                  <a:schemeClr val="tx1"/>
                </a:solidFill>
              </a:rPr>
              <a:t>utifrån</a:t>
            </a:r>
            <a:r>
              <a:rPr lang="fi-FI" sz="1400" dirty="0">
                <a:solidFill>
                  <a:schemeClr val="tx1"/>
                </a:solidFill>
              </a:rPr>
              <a:t> </a:t>
            </a:r>
            <a:r>
              <a:rPr lang="fi-FI" sz="1400" dirty="0" err="1">
                <a:solidFill>
                  <a:schemeClr val="tx1"/>
                </a:solidFill>
              </a:rPr>
              <a:t>kommentarerna</a:t>
            </a:r>
            <a:r>
              <a:rPr lang="fi-FI" sz="1400" dirty="0">
                <a:solidFill>
                  <a:schemeClr val="tx1"/>
                </a:solidFill>
              </a:rPr>
              <a:t> </a:t>
            </a:r>
            <a:r>
              <a:rPr lang="fi-FI" sz="1400" dirty="0" err="1">
                <a:solidFill>
                  <a:schemeClr val="tx1"/>
                </a:solidFill>
              </a:rPr>
              <a:t>eller</a:t>
            </a:r>
            <a:r>
              <a:rPr lang="fi-FI" sz="1400" dirty="0">
                <a:solidFill>
                  <a:schemeClr val="tx1"/>
                </a:solidFill>
              </a:rPr>
              <a:t> </a:t>
            </a:r>
            <a:r>
              <a:rPr lang="fi-FI" sz="1400" dirty="0" err="1">
                <a:solidFill>
                  <a:schemeClr val="tx1"/>
                </a:solidFill>
              </a:rPr>
              <a:t>citaten</a:t>
            </a:r>
            <a:r>
              <a:rPr lang="fi-FI" sz="1400" dirty="0">
                <a:solidFill>
                  <a:schemeClr val="tx1"/>
                </a:solidFill>
              </a:rPr>
              <a:t>. </a:t>
            </a:r>
            <a:r>
              <a:rPr lang="fi-FI" sz="1400" dirty="0" err="1">
                <a:solidFill>
                  <a:schemeClr val="tx1"/>
                </a:solidFill>
              </a:rPr>
              <a:t>Är</a:t>
            </a:r>
            <a:r>
              <a:rPr lang="fi-FI" sz="1400" dirty="0">
                <a:solidFill>
                  <a:schemeClr val="tx1"/>
                </a:solidFill>
              </a:rPr>
              <a:t> </a:t>
            </a:r>
            <a:r>
              <a:rPr lang="fi-FI" sz="1400" dirty="0" err="1">
                <a:solidFill>
                  <a:schemeClr val="tx1"/>
                </a:solidFill>
              </a:rPr>
              <a:t>detta</a:t>
            </a:r>
            <a:r>
              <a:rPr lang="fi-FI" sz="1400" dirty="0">
                <a:solidFill>
                  <a:schemeClr val="tx1"/>
                </a:solidFill>
              </a:rPr>
              <a:t> </a:t>
            </a:r>
            <a:r>
              <a:rPr lang="fi-FI" sz="1400" dirty="0" err="1">
                <a:solidFill>
                  <a:schemeClr val="tx1"/>
                </a:solidFill>
              </a:rPr>
              <a:t>acceptabelt</a:t>
            </a:r>
            <a:r>
              <a:rPr lang="fi-FI" sz="1400" dirty="0">
                <a:solidFill>
                  <a:schemeClr val="tx1"/>
                </a:solidFill>
              </a:rPr>
              <a:t> för alla?</a:t>
            </a:r>
          </a:p>
          <a:p>
            <a:pPr marL="0" indent="0">
              <a:spcBef>
                <a:spcPts val="0"/>
              </a:spcBef>
              <a:buNone/>
            </a:pPr>
            <a:endParaRPr lang="fi-FI" sz="1400" dirty="0">
              <a:solidFill>
                <a:schemeClr val="tx1"/>
              </a:solidFill>
            </a:endParaRPr>
          </a:p>
          <a:p>
            <a:pPr marL="0" indent="0">
              <a:spcBef>
                <a:spcPts val="0"/>
              </a:spcBef>
              <a:buNone/>
            </a:pPr>
            <a:r>
              <a:rPr lang="fi-FI" sz="1400" i="1" dirty="0" err="1">
                <a:solidFill>
                  <a:schemeClr val="tx1"/>
                </a:solidFill>
              </a:rPr>
              <a:t>Vänligen</a:t>
            </a:r>
            <a:r>
              <a:rPr lang="fi-FI" sz="1400" i="1" dirty="0">
                <a:solidFill>
                  <a:schemeClr val="tx1"/>
                </a:solidFill>
              </a:rPr>
              <a:t> </a:t>
            </a:r>
            <a:r>
              <a:rPr lang="fi-FI" sz="1400" i="1" dirty="0" err="1">
                <a:solidFill>
                  <a:schemeClr val="tx1"/>
                </a:solidFill>
              </a:rPr>
              <a:t>bekräfta</a:t>
            </a:r>
            <a:r>
              <a:rPr lang="fi-FI" sz="1400" i="1" dirty="0">
                <a:solidFill>
                  <a:schemeClr val="tx1"/>
                </a:solidFill>
              </a:rPr>
              <a:t> </a:t>
            </a:r>
            <a:r>
              <a:rPr lang="fi-FI" sz="1400" i="1" dirty="0" err="1">
                <a:solidFill>
                  <a:schemeClr val="tx1"/>
                </a:solidFill>
              </a:rPr>
              <a:t>detta</a:t>
            </a:r>
            <a:r>
              <a:rPr lang="fi-FI" sz="1400" i="1" dirty="0">
                <a:solidFill>
                  <a:schemeClr val="tx1"/>
                </a:solidFill>
              </a:rPr>
              <a:t>. </a:t>
            </a:r>
            <a:endParaRPr lang="fi-FI" sz="1100" b="1" i="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endParaRPr lang="fi-FI" sz="1100" b="1" dirty="0"/>
          </a:p>
          <a:p>
            <a:pPr marL="0" lvl="0" indent="0" algn="r" rtl="0">
              <a:spcBef>
                <a:spcPts val="1000"/>
              </a:spcBef>
              <a:spcAft>
                <a:spcPts val="0"/>
              </a:spcAft>
              <a:buNone/>
            </a:pPr>
            <a:r>
              <a:rPr lang="fi-FI" sz="1100" b="1" dirty="0"/>
              <a:t>5 min</a:t>
            </a:r>
          </a:p>
        </p:txBody>
      </p:sp>
      <p:sp>
        <p:nvSpPr>
          <p:cNvPr id="304" name="Google Shape;304;p19">
            <a:extLst>
              <a:ext uri="{FF2B5EF4-FFF2-40B4-BE49-F238E27FC236}">
                <a16:creationId xmlns:a16="http://schemas.microsoft.com/office/drawing/2014/main" id="{BF3E203C-C42E-5DFA-A00B-F264ACA95200}"/>
              </a:ext>
            </a:extLst>
          </p:cNvPr>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r>
              <a:rPr lang="sv-FI" sz="2000" b="1" dirty="0"/>
              <a:t>Spelregler för en konstruktiv diskussion</a:t>
            </a:r>
          </a:p>
        </p:txBody>
      </p:sp>
      <p:sp>
        <p:nvSpPr>
          <p:cNvPr id="305" name="Google Shape;305;p19">
            <a:extLst>
              <a:ext uri="{FF2B5EF4-FFF2-40B4-BE49-F238E27FC236}">
                <a16:creationId xmlns:a16="http://schemas.microsoft.com/office/drawing/2014/main" id="{B521A2B3-2C7E-EE80-64B2-B1C685DA5557}"/>
              </a:ext>
            </a:extLst>
          </p:cNvPr>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
        <p:nvSpPr>
          <p:cNvPr id="2" name="Google Shape;296;p18">
            <a:extLst>
              <a:ext uri="{FF2B5EF4-FFF2-40B4-BE49-F238E27FC236}">
                <a16:creationId xmlns:a16="http://schemas.microsoft.com/office/drawing/2014/main" id="{EB933612-CBF1-0A76-612C-095067B7B2BF}"/>
              </a:ext>
            </a:extLst>
          </p:cNvPr>
          <p:cNvSpPr txBox="1">
            <a:spLocks/>
          </p:cNvSpPr>
          <p:nvPr/>
        </p:nvSpPr>
        <p:spPr>
          <a:xfrm>
            <a:off x="6206836" y="424100"/>
            <a:ext cx="5025914" cy="36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5000"/>
              <a:buFont typeface="Arial"/>
              <a:buNone/>
              <a:defRPr sz="5000" b="0" i="0" u="none" strike="noStrike" cap="none">
                <a:solidFill>
                  <a:schemeClr val="dk1"/>
                </a:solidFill>
                <a:latin typeface="Inter Tight"/>
                <a:ea typeface="Inter Tight"/>
                <a:cs typeface="Inter Tight"/>
                <a:sym typeface="Inter Tight"/>
              </a:defRPr>
            </a:lvl1pPr>
            <a:lvl2pPr marL="914400" marR="0" lvl="1" indent="-228600" algn="l" rtl="0">
              <a:lnSpc>
                <a:spcPct val="110000"/>
              </a:lnSpc>
              <a:spcBef>
                <a:spcPts val="500"/>
              </a:spcBef>
              <a:spcAft>
                <a:spcPts val="0"/>
              </a:spcAft>
              <a:buClr>
                <a:schemeClr val="dk1"/>
              </a:buClr>
              <a:buSzPts val="2000"/>
              <a:buFont typeface="Arial"/>
              <a:buNone/>
              <a:defRPr sz="2000" b="1" i="0" u="none" strike="noStrike" cap="none">
                <a:solidFill>
                  <a:schemeClr val="dk1"/>
                </a:solidFill>
                <a:latin typeface="Inter"/>
                <a:ea typeface="Inter"/>
                <a:cs typeface="Inter"/>
                <a:sym typeface="Inter"/>
              </a:defRPr>
            </a:lvl2pPr>
            <a:lvl3pPr marL="1371600" marR="0" lvl="2" indent="-228600" algn="l" rtl="0">
              <a:lnSpc>
                <a:spcPct val="110000"/>
              </a:lnSpc>
              <a:spcBef>
                <a:spcPts val="500"/>
              </a:spcBef>
              <a:spcAft>
                <a:spcPts val="0"/>
              </a:spcAft>
              <a:buClr>
                <a:schemeClr val="dk1"/>
              </a:buClr>
              <a:buSzPts val="1800"/>
              <a:buFont typeface="Arial"/>
              <a:buNone/>
              <a:defRPr sz="1800" b="1" i="0" u="none" strike="noStrike" cap="none">
                <a:solidFill>
                  <a:schemeClr val="dk1"/>
                </a:solidFill>
                <a:latin typeface="Inter"/>
                <a:ea typeface="Inter"/>
                <a:cs typeface="Inter"/>
                <a:sym typeface="Inter"/>
              </a:defRPr>
            </a:lvl3pPr>
            <a:lvl4pPr marL="1828800" marR="0" lvl="3"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4pPr>
            <a:lvl5pPr marL="2286000" marR="0" lvl="4" indent="-228600" algn="l" rtl="0">
              <a:lnSpc>
                <a:spcPct val="11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Inter"/>
                <a:ea typeface="Inter"/>
                <a:cs typeface="Inter"/>
                <a:sym typeface="Inter"/>
              </a:defRPr>
            </a:lvl9pPr>
          </a:lstStyle>
          <a:p>
            <a:pPr marL="0" indent="0"/>
            <a:r>
              <a:rPr lang="sv-FI" sz="1800" b="1" dirty="0"/>
              <a:t>Spelregler</a:t>
            </a:r>
            <a:r>
              <a:rPr lang="fi-FI" sz="1800" b="1" dirty="0"/>
              <a:t> </a:t>
            </a:r>
            <a:r>
              <a:rPr lang="fi-FI" sz="1800" b="1" dirty="0" err="1"/>
              <a:t>och</a:t>
            </a:r>
            <a:r>
              <a:rPr lang="fi-FI" sz="1800" b="1" dirty="0"/>
              <a:t> </a:t>
            </a:r>
            <a:r>
              <a:rPr lang="fi-FI" sz="1800" b="1" dirty="0" err="1"/>
              <a:t>förtroende</a:t>
            </a:r>
            <a:r>
              <a:rPr lang="fi-FI" sz="1800" b="1" dirty="0"/>
              <a:t> (2/2)</a:t>
            </a:r>
          </a:p>
        </p:txBody>
      </p:sp>
      <p:pic>
        <p:nvPicPr>
          <p:cNvPr id="3" name="Kuva 2">
            <a:extLst>
              <a:ext uri="{FF2B5EF4-FFF2-40B4-BE49-F238E27FC236}">
                <a16:creationId xmlns:a16="http://schemas.microsoft.com/office/drawing/2014/main" id="{4646A0A5-1452-125D-9816-05087A672E9C}"/>
              </a:ext>
            </a:extLst>
          </p:cNvPr>
          <p:cNvPicPr>
            <a:picLocks noChangeAspect="1"/>
          </p:cNvPicPr>
          <p:nvPr/>
        </p:nvPicPr>
        <p:blipFill>
          <a:blip r:embed="rId3"/>
          <a:stretch>
            <a:fillRect/>
          </a:stretch>
        </p:blipFill>
        <p:spPr>
          <a:xfrm>
            <a:off x="10419981" y="6120049"/>
            <a:ext cx="1585097" cy="597460"/>
          </a:xfrm>
          <a:prstGeom prst="rect">
            <a:avLst/>
          </a:prstGeom>
        </p:spPr>
      </p:pic>
    </p:spTree>
    <p:extLst>
      <p:ext uri="{BB962C8B-B14F-4D97-AF65-F5344CB8AC3E}">
        <p14:creationId xmlns:p14="http://schemas.microsoft.com/office/powerpoint/2010/main" val="399711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dirty="0" err="1"/>
              <a:t>Minuter</a:t>
            </a:r>
            <a:r>
              <a:rPr lang="fi-FI" dirty="0"/>
              <a:t>    </a:t>
            </a:r>
            <a:r>
              <a:rPr lang="fi-FI" dirty="0" err="1"/>
              <a:t>Avsnitt</a:t>
            </a:r>
            <a:endParaRPr lang="fi-FI" dirty="0"/>
          </a:p>
          <a:p>
            <a:pPr marL="0" lvl="0" indent="0">
              <a:spcBef>
                <a:spcPts val="0"/>
              </a:spcBef>
              <a:buSzPts val="1600"/>
              <a:buNone/>
            </a:pPr>
            <a:endParaRPr lang="fi-FI" dirty="0"/>
          </a:p>
          <a:p>
            <a:pPr marL="0" lvl="0" indent="0">
              <a:spcBef>
                <a:spcPts val="0"/>
              </a:spcBef>
              <a:buSzPts val="1600"/>
              <a:buNone/>
            </a:pPr>
            <a:r>
              <a:rPr lang="fi-FI" dirty="0"/>
              <a:t>15 	Introduktion, </a:t>
            </a:r>
            <a:r>
              <a:rPr lang="fi-FI" dirty="0" err="1"/>
              <a:t>presentationer</a:t>
            </a:r>
            <a:r>
              <a:rPr lang="fi-FI" dirty="0"/>
              <a:t>, 	</a:t>
            </a:r>
            <a:r>
              <a:rPr lang="fi-FI" dirty="0" err="1"/>
              <a:t>spelregler</a:t>
            </a:r>
            <a:r>
              <a:rPr lang="fi-FI" dirty="0"/>
              <a:t>, </a:t>
            </a:r>
            <a:r>
              <a:rPr lang="fi-FI" dirty="0" err="1"/>
              <a:t>förberedelser</a:t>
            </a:r>
            <a:endParaRPr lang="fi-FI" dirty="0"/>
          </a:p>
          <a:p>
            <a:pPr marL="0" lvl="0" indent="0">
              <a:spcBef>
                <a:spcPts val="0"/>
              </a:spcBef>
              <a:buSzPts val="1600"/>
              <a:buNone/>
            </a:pPr>
            <a:endParaRPr lang="fi-FI" dirty="0"/>
          </a:p>
          <a:p>
            <a:pPr marL="0" lvl="0" indent="0">
              <a:spcBef>
                <a:spcPts val="0"/>
              </a:spcBef>
              <a:buSzPts val="1600"/>
              <a:buNone/>
            </a:pPr>
            <a:r>
              <a:rPr lang="fi-FI" dirty="0"/>
              <a:t>85  	</a:t>
            </a:r>
            <a:r>
              <a:rPr lang="fi-FI" dirty="0" err="1"/>
              <a:t>Gruppdiskussion</a:t>
            </a:r>
            <a:r>
              <a:rPr lang="fi-FI" dirty="0"/>
              <a:t> (</a:t>
            </a:r>
            <a:r>
              <a:rPr lang="fi-FI" dirty="0" err="1"/>
              <a:t>inkl</a:t>
            </a:r>
            <a:r>
              <a:rPr lang="fi-FI" dirty="0"/>
              <a:t>. </a:t>
            </a:r>
            <a:r>
              <a:rPr lang="fi-FI" dirty="0" err="1"/>
              <a:t>paus</a:t>
            </a:r>
            <a:r>
              <a:rPr lang="fi-FI" dirty="0"/>
              <a:t>)</a:t>
            </a:r>
          </a:p>
          <a:p>
            <a:pPr marL="0" lvl="0" indent="0">
              <a:spcBef>
                <a:spcPts val="0"/>
              </a:spcBef>
              <a:buSzPts val="1600"/>
              <a:buNone/>
            </a:pPr>
            <a:endParaRPr lang="fi-FI" dirty="0"/>
          </a:p>
          <a:p>
            <a:pPr marL="0" lvl="0" indent="0">
              <a:spcBef>
                <a:spcPts val="0"/>
              </a:spcBef>
              <a:buSzPts val="1600"/>
              <a:buNone/>
            </a:pPr>
            <a:r>
              <a:rPr lang="fi-FI" dirty="0"/>
              <a:t>5     	</a:t>
            </a:r>
            <a:r>
              <a:rPr lang="fi-FI" dirty="0" err="1"/>
              <a:t>Diskussionsresultat</a:t>
            </a:r>
            <a:r>
              <a:rPr lang="fi-FI" dirty="0"/>
              <a:t>: </a:t>
            </a:r>
            <a:r>
              <a:rPr lang="fi-FI" dirty="0" err="1"/>
              <a:t>skrivande</a:t>
            </a:r>
            <a:endParaRPr lang="fi-FI" dirty="0"/>
          </a:p>
          <a:p>
            <a:pPr marL="0" lvl="0" indent="0">
              <a:spcBef>
                <a:spcPts val="0"/>
              </a:spcBef>
              <a:buSzPts val="1600"/>
              <a:buNone/>
            </a:pPr>
            <a:endParaRPr lang="fi-FI" dirty="0"/>
          </a:p>
          <a:p>
            <a:pPr marL="0" lvl="0" indent="0">
              <a:spcBef>
                <a:spcPts val="0"/>
              </a:spcBef>
              <a:buSzPts val="1600"/>
              <a:buNone/>
            </a:pPr>
            <a:r>
              <a:rPr lang="fi-FI" dirty="0"/>
              <a:t>10   	</a:t>
            </a:r>
            <a:r>
              <a:rPr lang="fi-FI" dirty="0" err="1"/>
              <a:t>Diskussionsresultat</a:t>
            </a:r>
            <a:r>
              <a:rPr lang="fi-FI" dirty="0"/>
              <a:t>: </a:t>
            </a:r>
            <a:r>
              <a:rPr lang="fi-FI" dirty="0" err="1"/>
              <a:t>delning</a:t>
            </a:r>
            <a:endParaRPr lang="fi-FI" dirty="0"/>
          </a:p>
          <a:p>
            <a:pPr marL="0" lvl="0" indent="0">
              <a:spcBef>
                <a:spcPts val="0"/>
              </a:spcBef>
              <a:buSzPts val="1600"/>
              <a:buNone/>
            </a:pPr>
            <a:endParaRPr lang="fi-FI" dirty="0"/>
          </a:p>
          <a:p>
            <a:pPr marL="0" lvl="0" indent="0">
              <a:spcBef>
                <a:spcPts val="0"/>
              </a:spcBef>
              <a:buSzPts val="1600"/>
              <a:buNone/>
            </a:pPr>
            <a:r>
              <a:rPr lang="fi-FI" dirty="0"/>
              <a:t>5    	</a:t>
            </a:r>
            <a:r>
              <a:rPr lang="fi-FI" dirty="0" err="1"/>
              <a:t>Tack</a:t>
            </a:r>
            <a:r>
              <a:rPr lang="fi-FI" dirty="0"/>
              <a:t>, </a:t>
            </a:r>
            <a:r>
              <a:rPr lang="fi-FI" dirty="0" err="1"/>
              <a:t>avslutning</a:t>
            </a:r>
            <a:endParaRPr lang="fi-FI" dirty="0"/>
          </a:p>
          <a:p>
            <a:pPr marL="0" lvl="0" indent="0">
              <a:spcBef>
                <a:spcPts val="0"/>
              </a:spcBef>
              <a:buSzPts val="1600"/>
              <a:buNone/>
            </a:pPr>
            <a:endParaRPr lang="fi-FI" dirty="0"/>
          </a:p>
          <a:p>
            <a:pPr marL="0" lvl="0" indent="0">
              <a:spcBef>
                <a:spcPts val="0"/>
              </a:spcBef>
              <a:buSzPts val="1600"/>
              <a:buNone/>
            </a:pPr>
            <a:r>
              <a:rPr lang="fi-FI" dirty="0" err="1"/>
              <a:t>Totalt</a:t>
            </a:r>
            <a:r>
              <a:rPr lang="fi-FI" dirty="0"/>
              <a:t> 120 min</a:t>
            </a:r>
            <a:endParaRPr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262255" y="688550"/>
            <a:ext cx="5763490" cy="511791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lang="fi-FI" sz="1400" b="1" dirty="0"/>
          </a:p>
          <a:p>
            <a:pPr marL="0" indent="0">
              <a:spcBef>
                <a:spcPts val="0"/>
              </a:spcBef>
              <a:buSzPts val="1600"/>
              <a:buNone/>
            </a:pPr>
            <a:r>
              <a:rPr lang="fi-FI" sz="1400" dirty="0" err="1"/>
              <a:t>Låt</a:t>
            </a:r>
            <a:r>
              <a:rPr lang="fi-FI" sz="1400" dirty="0"/>
              <a:t> </a:t>
            </a:r>
            <a:r>
              <a:rPr lang="fi-FI" sz="1400" dirty="0" err="1"/>
              <a:t>oss</a:t>
            </a:r>
            <a:r>
              <a:rPr lang="fi-FI" sz="1400" dirty="0"/>
              <a:t> </a:t>
            </a:r>
            <a:r>
              <a:rPr lang="fi-FI" sz="1400" dirty="0" err="1"/>
              <a:t>börja</a:t>
            </a:r>
            <a:r>
              <a:rPr lang="fi-FI" sz="1400" dirty="0"/>
              <a:t> </a:t>
            </a:r>
            <a:r>
              <a:rPr lang="fi-FI" sz="1400" dirty="0" err="1"/>
              <a:t>med</a:t>
            </a:r>
            <a:r>
              <a:rPr lang="fi-FI" sz="1400" dirty="0"/>
              <a:t> en </a:t>
            </a:r>
            <a:r>
              <a:rPr lang="fi-FI" sz="1400" dirty="0" err="1"/>
              <a:t>kort</a:t>
            </a:r>
            <a:r>
              <a:rPr lang="fi-FI" sz="1400" dirty="0"/>
              <a:t> </a:t>
            </a:r>
            <a:r>
              <a:rPr lang="fi-FI" sz="1400" dirty="0" err="1"/>
              <a:t>presentationsrunda</a:t>
            </a:r>
            <a:r>
              <a:rPr lang="fi-FI" sz="1400" dirty="0"/>
              <a:t>. Ni </a:t>
            </a:r>
            <a:r>
              <a:rPr lang="fi-FI" sz="1400" dirty="0" err="1"/>
              <a:t>kan</a:t>
            </a:r>
            <a:r>
              <a:rPr lang="fi-FI" sz="1400" dirty="0"/>
              <a:t> </a:t>
            </a:r>
            <a:r>
              <a:rPr lang="fi-FI" sz="1400" dirty="0" err="1"/>
              <a:t>presentera</a:t>
            </a:r>
            <a:r>
              <a:rPr lang="fi-FI" sz="1400" dirty="0"/>
              <a:t> </a:t>
            </a:r>
            <a:r>
              <a:rPr lang="fi-FI" sz="1400" dirty="0" err="1"/>
              <a:t>er</a:t>
            </a:r>
            <a:r>
              <a:rPr lang="fi-FI" sz="1400" dirty="0"/>
              <a:t> </a:t>
            </a:r>
            <a:r>
              <a:rPr lang="fi-FI" sz="1400" dirty="0" err="1"/>
              <a:t>med</a:t>
            </a:r>
            <a:r>
              <a:rPr lang="fi-FI" sz="1400" dirty="0"/>
              <a:t> </a:t>
            </a:r>
            <a:r>
              <a:rPr lang="fi-FI" sz="1400" dirty="0" err="1"/>
              <a:t>ert</a:t>
            </a:r>
            <a:r>
              <a:rPr lang="fi-FI" sz="1400" dirty="0"/>
              <a:t> </a:t>
            </a:r>
            <a:r>
              <a:rPr lang="fi-FI" sz="1400" dirty="0" err="1"/>
              <a:t>förnamn</a:t>
            </a:r>
            <a:r>
              <a:rPr lang="fi-FI" sz="1400" dirty="0"/>
              <a:t> </a:t>
            </a:r>
            <a:r>
              <a:rPr lang="fi-FI" sz="1400" dirty="0" err="1"/>
              <a:t>och</a:t>
            </a:r>
            <a:r>
              <a:rPr lang="fi-FI" sz="1400" dirty="0"/>
              <a:t> </a:t>
            </a:r>
            <a:r>
              <a:rPr lang="fi-FI" sz="1400" dirty="0" err="1"/>
              <a:t>förklara</a:t>
            </a:r>
            <a:r>
              <a:rPr lang="fi-FI" sz="1400" dirty="0"/>
              <a:t> </a:t>
            </a:r>
            <a:r>
              <a:rPr lang="fi-FI" sz="1400" dirty="0" err="1"/>
              <a:t>varför</a:t>
            </a:r>
            <a:r>
              <a:rPr lang="fi-FI" sz="1400" dirty="0"/>
              <a:t> </a:t>
            </a:r>
            <a:r>
              <a:rPr lang="fi-FI" sz="1400" dirty="0" err="1"/>
              <a:t>ni</a:t>
            </a:r>
            <a:r>
              <a:rPr lang="fi-FI" sz="1400" dirty="0"/>
              <a:t> </a:t>
            </a:r>
            <a:r>
              <a:rPr lang="fi-FI" sz="1400" dirty="0" err="1"/>
              <a:t>vill</a:t>
            </a:r>
            <a:r>
              <a:rPr lang="fi-FI" sz="1400" dirty="0"/>
              <a:t> delta i </a:t>
            </a:r>
            <a:r>
              <a:rPr lang="fi-FI" sz="1400" dirty="0" err="1"/>
              <a:t>denna</a:t>
            </a:r>
            <a:r>
              <a:rPr lang="fi-FI" sz="1400" dirty="0"/>
              <a:t> </a:t>
            </a:r>
            <a:r>
              <a:rPr lang="fi-FI" sz="1400" dirty="0" err="1"/>
              <a:t>dialog</a:t>
            </a:r>
            <a:r>
              <a:rPr lang="fi-FI" sz="1400" dirty="0"/>
              <a:t>.</a:t>
            </a:r>
          </a:p>
          <a:p>
            <a:pPr marL="0" indent="0">
              <a:spcBef>
                <a:spcPts val="0"/>
              </a:spcBef>
              <a:buSzPts val="1600"/>
              <a:buNone/>
            </a:pPr>
            <a:endParaRPr lang="fi-FI" sz="1400" dirty="0"/>
          </a:p>
          <a:p>
            <a:pPr marL="0" indent="0">
              <a:spcBef>
                <a:spcPts val="0"/>
              </a:spcBef>
              <a:buSzPts val="1600"/>
              <a:buNone/>
            </a:pPr>
            <a:r>
              <a:rPr lang="fi-FI" sz="1400" dirty="0"/>
              <a:t>(Ni </a:t>
            </a:r>
            <a:r>
              <a:rPr lang="fi-FI" sz="1400" dirty="0" err="1"/>
              <a:t>kan</a:t>
            </a:r>
            <a:r>
              <a:rPr lang="fi-FI" sz="1400" dirty="0"/>
              <a:t> </a:t>
            </a:r>
            <a:r>
              <a:rPr lang="fi-FI" sz="1400" dirty="0" err="1"/>
              <a:t>säga</a:t>
            </a:r>
            <a:r>
              <a:rPr lang="fi-FI" sz="1400" dirty="0"/>
              <a:t>: </a:t>
            </a:r>
            <a:r>
              <a:rPr lang="fi-FI" sz="1400" b="1" dirty="0"/>
              <a:t>Vi </a:t>
            </a:r>
            <a:r>
              <a:rPr lang="fi-FI" sz="1400" b="1" dirty="0" err="1"/>
              <a:t>kommer</a:t>
            </a:r>
            <a:r>
              <a:rPr lang="fi-FI" sz="1400" b="1" dirty="0"/>
              <a:t> </a:t>
            </a:r>
            <a:r>
              <a:rPr lang="fi-FI" sz="1400" b="1" dirty="0" err="1"/>
              <a:t>bara</a:t>
            </a:r>
            <a:r>
              <a:rPr lang="fi-FI" sz="1400" b="1" dirty="0"/>
              <a:t> </a:t>
            </a:r>
            <a:r>
              <a:rPr lang="fi-FI" sz="1400" b="1" dirty="0" err="1"/>
              <a:t>att</a:t>
            </a:r>
            <a:r>
              <a:rPr lang="fi-FI" sz="1400" b="1" dirty="0"/>
              <a:t> </a:t>
            </a:r>
            <a:r>
              <a:rPr lang="fi-FI" sz="1400" b="1" dirty="0" err="1"/>
              <a:t>ägna</a:t>
            </a:r>
            <a:r>
              <a:rPr lang="fi-FI" sz="1400" b="1" dirty="0"/>
              <a:t> en </a:t>
            </a:r>
            <a:r>
              <a:rPr lang="fi-FI" sz="1400" b="1" dirty="0" err="1"/>
              <a:t>kort</a:t>
            </a:r>
            <a:r>
              <a:rPr lang="fi-FI" sz="1400" b="1" dirty="0"/>
              <a:t> </a:t>
            </a:r>
            <a:r>
              <a:rPr lang="fi-FI" sz="1400" b="1" dirty="0" err="1"/>
              <a:t>stund</a:t>
            </a:r>
            <a:r>
              <a:rPr lang="fi-FI" sz="1400" b="1" dirty="0"/>
              <a:t> </a:t>
            </a:r>
            <a:r>
              <a:rPr lang="fi-FI" sz="1400" b="1" dirty="0" err="1"/>
              <a:t>åt</a:t>
            </a:r>
            <a:r>
              <a:rPr lang="fi-FI" sz="1400" b="1" dirty="0"/>
              <a:t> </a:t>
            </a:r>
            <a:r>
              <a:rPr lang="fi-FI" sz="1400" b="1" dirty="0" err="1"/>
              <a:t>detta</a:t>
            </a:r>
            <a:r>
              <a:rPr lang="fi-FI" sz="1400" b="1" dirty="0"/>
              <a:t> </a:t>
            </a:r>
            <a:r>
              <a:rPr lang="fi-FI" sz="1400" b="1" dirty="0" err="1"/>
              <a:t>så</a:t>
            </a:r>
            <a:r>
              <a:rPr lang="fi-FI" sz="1400" b="1" dirty="0"/>
              <a:t> </a:t>
            </a:r>
            <a:r>
              <a:rPr lang="fi-FI" sz="1400" b="1" dirty="0" err="1"/>
              <a:t>att</a:t>
            </a:r>
            <a:r>
              <a:rPr lang="fi-FI" sz="1400" b="1" dirty="0"/>
              <a:t> vi </a:t>
            </a:r>
            <a:r>
              <a:rPr lang="fi-FI" sz="1400" b="1" dirty="0" err="1"/>
              <a:t>har</a:t>
            </a:r>
            <a:r>
              <a:rPr lang="fi-FI" sz="1400" b="1" dirty="0"/>
              <a:t> </a:t>
            </a:r>
            <a:r>
              <a:rPr lang="fi-FI" sz="1400" b="1" dirty="0" err="1"/>
              <a:t>tillräckligt</a:t>
            </a:r>
            <a:r>
              <a:rPr lang="fi-FI" sz="1400" b="1" dirty="0"/>
              <a:t> </a:t>
            </a:r>
            <a:r>
              <a:rPr lang="fi-FI" sz="1400" b="1" dirty="0" err="1"/>
              <a:t>med</a:t>
            </a:r>
            <a:r>
              <a:rPr lang="fi-FI" sz="1400" b="1" dirty="0"/>
              <a:t> </a:t>
            </a:r>
            <a:r>
              <a:rPr lang="fi-FI" sz="1400" b="1" dirty="0" err="1"/>
              <a:t>tid</a:t>
            </a:r>
            <a:r>
              <a:rPr lang="fi-FI" sz="1400" b="1" dirty="0"/>
              <a:t> för </a:t>
            </a:r>
            <a:r>
              <a:rPr lang="fi-FI" sz="1400" b="1" dirty="0" err="1"/>
              <a:t>att</a:t>
            </a:r>
            <a:r>
              <a:rPr lang="fi-FI" sz="1400" b="1" dirty="0"/>
              <a:t> </a:t>
            </a:r>
            <a:r>
              <a:rPr lang="fi-FI" sz="1400" b="1" dirty="0" err="1"/>
              <a:t>diskutera</a:t>
            </a:r>
            <a:r>
              <a:rPr lang="fi-FI" sz="1400" b="1" dirty="0"/>
              <a:t> </a:t>
            </a:r>
            <a:r>
              <a:rPr lang="fi-FI" sz="1400" b="1" dirty="0" err="1"/>
              <a:t>själva</a:t>
            </a:r>
            <a:r>
              <a:rPr lang="fi-FI" sz="1400" b="1" dirty="0"/>
              <a:t> </a:t>
            </a:r>
            <a:r>
              <a:rPr lang="fi-FI" sz="1400" b="1" dirty="0" err="1"/>
              <a:t>ämnet</a:t>
            </a:r>
            <a:r>
              <a:rPr lang="fi-FI" sz="1400" b="1" dirty="0"/>
              <a:t>.)</a:t>
            </a:r>
          </a:p>
          <a:p>
            <a:pPr marL="0" indent="0">
              <a:spcBef>
                <a:spcPts val="0"/>
              </a:spcBef>
              <a:buSzPts val="1600"/>
              <a:buNone/>
            </a:pPr>
            <a:endParaRPr lang="fi-FI" sz="1400" dirty="0"/>
          </a:p>
          <a:p>
            <a:pPr marL="0" indent="0">
              <a:spcBef>
                <a:spcPts val="0"/>
              </a:spcBef>
              <a:buSzPts val="1600"/>
              <a:buNone/>
            </a:pPr>
            <a:r>
              <a:rPr lang="fi-FI" sz="1400" dirty="0" err="1"/>
              <a:t>Låt</a:t>
            </a:r>
            <a:r>
              <a:rPr lang="fi-FI" sz="1400" dirty="0"/>
              <a:t> </a:t>
            </a:r>
            <a:r>
              <a:rPr lang="fi-FI" sz="1400" dirty="0" err="1"/>
              <a:t>oss</a:t>
            </a:r>
            <a:r>
              <a:rPr lang="fi-FI" sz="1400" dirty="0"/>
              <a:t> </a:t>
            </a:r>
            <a:r>
              <a:rPr lang="fi-FI" sz="1400" dirty="0" err="1"/>
              <a:t>börja</a:t>
            </a:r>
            <a:r>
              <a:rPr lang="fi-FI" sz="1400" dirty="0"/>
              <a:t> </a:t>
            </a:r>
            <a:r>
              <a:rPr lang="fi-FI" sz="1400" dirty="0" err="1"/>
              <a:t>här</a:t>
            </a:r>
            <a:r>
              <a:rPr lang="fi-FI" sz="1400" dirty="0"/>
              <a:t>, </a:t>
            </a:r>
            <a:r>
              <a:rPr lang="fi-FI" sz="1400" dirty="0" err="1"/>
              <a:t>tack</a:t>
            </a:r>
            <a:r>
              <a:rPr lang="fi-FI" sz="1400" dirty="0"/>
              <a:t>.</a:t>
            </a:r>
            <a:r>
              <a:rPr lang="fi-FI" sz="1400" b="1" dirty="0"/>
              <a:t>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endParaRPr lang="fi-FI" sz="1400" b="1" dirty="0"/>
          </a:p>
          <a:p>
            <a:pPr marL="0" lvl="0" indent="0" algn="r" rtl="0">
              <a:lnSpc>
                <a:spcPct val="110000"/>
              </a:lnSpc>
              <a:spcBef>
                <a:spcPts val="0"/>
              </a:spcBef>
              <a:spcAft>
                <a:spcPts val="0"/>
              </a:spcAft>
              <a:buClr>
                <a:schemeClr val="dk1"/>
              </a:buClr>
              <a:buSzPts val="1600"/>
              <a:buNone/>
            </a:pPr>
            <a:r>
              <a:rPr lang="fi-FI" sz="1400" b="1" dirty="0"/>
              <a:t>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sp>
        <p:nvSpPr>
          <p:cNvPr id="314" name="Google Shape;314;p20"/>
          <p:cNvSpPr txBox="1">
            <a:spLocks noGrp="1"/>
          </p:cNvSpPr>
          <p:nvPr>
            <p:ph type="body" idx="4"/>
          </p:nvPr>
        </p:nvSpPr>
        <p:spPr>
          <a:xfrm>
            <a:off x="6278005" y="241477"/>
            <a:ext cx="5257395" cy="369600"/>
          </a:xfrm>
          <a:prstGeom prst="rect">
            <a:avLst/>
          </a:prstGeom>
          <a:noFill/>
          <a:ln>
            <a:noFill/>
          </a:ln>
        </p:spPr>
        <p:txBody>
          <a:bodyPr spcFirstLastPara="1" wrap="square" lIns="0" tIns="0" rIns="0" bIns="0" anchor="t" anchorCtr="0">
            <a:noAutofit/>
          </a:bodyPr>
          <a:lstStyle/>
          <a:p>
            <a:pPr marL="0" lvl="0" indent="0"/>
            <a:r>
              <a:rPr lang="fi-FI" sz="1800" b="1" dirty="0" err="1"/>
              <a:t>Inledning</a:t>
            </a:r>
            <a:endParaRPr sz="1800" b="1" dirty="0"/>
          </a:p>
        </p:txBody>
      </p:sp>
      <p:pic>
        <p:nvPicPr>
          <p:cNvPr id="2" name="Kuva 1">
            <a:extLst>
              <a:ext uri="{FF2B5EF4-FFF2-40B4-BE49-F238E27FC236}">
                <a16:creationId xmlns:a16="http://schemas.microsoft.com/office/drawing/2014/main" id="{14152397-E933-CC08-E575-ABB9B2EA8632}"/>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DF9273B7-7C17-6F93-631A-82F0F02953BD}"/>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03BF766E-A001-9E1A-7F26-79F6BBBC96B0}"/>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Minuter</a:t>
            </a:r>
            <a:r>
              <a:rPr lang="fi-FI" sz="1400" dirty="0"/>
              <a:t>    </a:t>
            </a:r>
            <a:r>
              <a:rPr lang="fi-FI" sz="1400" dirty="0" err="1"/>
              <a:t>Avsnitt</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15 	Introduktion, </a:t>
            </a:r>
            <a:r>
              <a:rPr lang="fi-FI" sz="1400" dirty="0" err="1"/>
              <a:t>presentationer</a:t>
            </a:r>
            <a:r>
              <a:rPr lang="fi-FI" sz="1400" dirty="0"/>
              <a:t>, </a:t>
            </a:r>
            <a:r>
              <a:rPr lang="fi-FI" sz="1400" dirty="0" err="1"/>
              <a:t>spelregler</a:t>
            </a:r>
            <a:r>
              <a:rPr lang="fi-FI" sz="1400" dirty="0"/>
              <a:t>, 	</a:t>
            </a:r>
            <a:r>
              <a:rPr lang="fi-FI" sz="1400" dirty="0" err="1"/>
              <a:t>förberedelser</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85  	</a:t>
            </a:r>
            <a:r>
              <a:rPr lang="fi-FI" sz="1400" dirty="0" err="1"/>
              <a:t>Gruppdiskussion</a:t>
            </a:r>
            <a:r>
              <a:rPr lang="fi-FI" sz="1400" dirty="0"/>
              <a:t> (</a:t>
            </a:r>
            <a:r>
              <a:rPr lang="fi-FI" sz="1400" dirty="0" err="1"/>
              <a:t>inkl</a:t>
            </a:r>
            <a:r>
              <a:rPr lang="fi-FI" sz="1400" dirty="0"/>
              <a:t>. </a:t>
            </a:r>
            <a:r>
              <a:rPr lang="fi-FI" sz="1400" dirty="0" err="1"/>
              <a:t>paus</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Diskussionsresultat</a:t>
            </a:r>
            <a:r>
              <a:rPr lang="fi-FI" sz="1400" dirty="0"/>
              <a:t>: </a:t>
            </a:r>
            <a:r>
              <a:rPr lang="fi-FI" sz="1400" dirty="0" err="1"/>
              <a:t>skrivande</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Diskussionsresultat</a:t>
            </a:r>
            <a:r>
              <a:rPr lang="fi-FI" sz="1400" dirty="0"/>
              <a:t>: </a:t>
            </a:r>
            <a:r>
              <a:rPr lang="fi-FI" sz="1400" dirty="0" err="1"/>
              <a:t>delning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Tack</a:t>
            </a:r>
            <a:r>
              <a:rPr lang="fi-FI" sz="1400" dirty="0"/>
              <a:t>, </a:t>
            </a:r>
            <a:r>
              <a:rPr lang="fi-FI" sz="1400" dirty="0" err="1"/>
              <a:t>avslutning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err="1"/>
              <a:t>Totalt</a:t>
            </a:r>
            <a:r>
              <a:rPr lang="fi-FI" sz="1400" dirty="0"/>
              <a:t> 120 min</a:t>
            </a:r>
            <a:endParaRPr lang="fi-FI" sz="1400" i="1"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a:extLst>
              <a:ext uri="{FF2B5EF4-FFF2-40B4-BE49-F238E27FC236}">
                <a16:creationId xmlns:a16="http://schemas.microsoft.com/office/drawing/2014/main" id="{049D3883-FB03-845C-6A36-63AA402DFD7D}"/>
              </a:ext>
            </a:extLst>
          </p:cNvPr>
          <p:cNvSpPr txBox="1">
            <a:spLocks noGrp="1"/>
          </p:cNvSpPr>
          <p:nvPr>
            <p:ph type="body" idx="2"/>
          </p:nvPr>
        </p:nvSpPr>
        <p:spPr>
          <a:xfrm>
            <a:off x="6262255" y="688550"/>
            <a:ext cx="5763490" cy="5117910"/>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err="1"/>
              <a:t>Låt</a:t>
            </a:r>
            <a:r>
              <a:rPr lang="fi-FI" sz="1400" b="1" dirty="0"/>
              <a:t> </a:t>
            </a:r>
            <a:r>
              <a:rPr lang="fi-FI" sz="1400" b="1" dirty="0" err="1"/>
              <a:t>oss</a:t>
            </a:r>
            <a:r>
              <a:rPr lang="fi-FI" sz="1400" b="1" dirty="0"/>
              <a:t> </a:t>
            </a:r>
            <a:r>
              <a:rPr lang="fi-FI" sz="1400" b="1" dirty="0" err="1"/>
              <a:t>börja</a:t>
            </a:r>
            <a:r>
              <a:rPr lang="fi-FI" sz="1400" b="1" dirty="0"/>
              <a:t> </a:t>
            </a:r>
            <a:r>
              <a:rPr lang="fi-FI" sz="1400" b="1" dirty="0" err="1"/>
              <a:t>med</a:t>
            </a:r>
            <a:r>
              <a:rPr lang="fi-FI" sz="1400" b="1" dirty="0"/>
              <a:t> </a:t>
            </a:r>
            <a:r>
              <a:rPr lang="fi-FI" sz="1400" b="1" dirty="0" err="1"/>
              <a:t>att</a:t>
            </a:r>
            <a:r>
              <a:rPr lang="fi-FI" sz="1400" b="1" dirty="0"/>
              <a:t> </a:t>
            </a:r>
            <a:r>
              <a:rPr lang="fi-FI" sz="1400" b="1" dirty="0" err="1"/>
              <a:t>sätta</a:t>
            </a:r>
            <a:r>
              <a:rPr lang="fi-FI" sz="1400" b="1" dirty="0"/>
              <a:t> </a:t>
            </a:r>
            <a:r>
              <a:rPr lang="fi-FI" sz="1400" b="1" dirty="0" err="1"/>
              <a:t>oss</a:t>
            </a:r>
            <a:r>
              <a:rPr lang="fi-FI" sz="1400" b="1" dirty="0"/>
              <a:t> in i </a:t>
            </a:r>
            <a:r>
              <a:rPr lang="fi-FI" sz="1400" b="1" dirty="0" err="1"/>
              <a:t>ämnet</a:t>
            </a:r>
            <a:r>
              <a:rPr lang="fi-FI" sz="1400" b="1" dirty="0"/>
              <a:t> </a:t>
            </a:r>
            <a:r>
              <a:rPr lang="fi-FI" sz="1400" b="1" dirty="0" err="1"/>
              <a:t>med</a:t>
            </a:r>
            <a:r>
              <a:rPr lang="fi-FI" sz="1400" b="1" dirty="0"/>
              <a:t> </a:t>
            </a:r>
            <a:r>
              <a:rPr lang="fi-FI" sz="1400" b="1" dirty="0" err="1"/>
              <a:t>följande</a:t>
            </a:r>
            <a:r>
              <a:rPr lang="fi-FI" sz="1400" b="1" dirty="0"/>
              <a:t> video/</a:t>
            </a:r>
            <a:r>
              <a:rPr lang="fi-FI" sz="1400" b="1" dirty="0" err="1"/>
              <a:t>musik</a:t>
            </a:r>
            <a:r>
              <a:rPr lang="fi-FI" sz="1400" b="1" dirty="0"/>
              <a:t>/</a:t>
            </a:r>
            <a:r>
              <a:rPr lang="fi-FI" sz="1400" b="1" dirty="0" err="1"/>
              <a:t>text</a:t>
            </a:r>
            <a:r>
              <a:rPr lang="fi-FI" sz="1400" b="1" dirty="0"/>
              <a:t>. </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i="1" dirty="0"/>
              <a:t>Du </a:t>
            </a:r>
            <a:r>
              <a:rPr lang="fi-FI" sz="1400" i="1" dirty="0" err="1"/>
              <a:t>kan</a:t>
            </a:r>
            <a:r>
              <a:rPr lang="fi-FI" sz="1400" i="1" dirty="0"/>
              <a:t> </a:t>
            </a:r>
            <a:r>
              <a:rPr lang="fi-FI" sz="1400" i="1" dirty="0" err="1"/>
              <a:t>till</a:t>
            </a:r>
            <a:r>
              <a:rPr lang="fi-FI" sz="1400" i="1" dirty="0"/>
              <a:t> </a:t>
            </a:r>
            <a:r>
              <a:rPr lang="fi-FI" sz="1400" i="1" dirty="0" err="1"/>
              <a:t>exempel</a:t>
            </a:r>
            <a:r>
              <a:rPr lang="fi-FI" sz="1400" i="1" dirty="0"/>
              <a:t> </a:t>
            </a:r>
            <a:r>
              <a:rPr lang="fi-FI" sz="1400" i="1" dirty="0" err="1"/>
              <a:t>använda</a:t>
            </a:r>
            <a:r>
              <a:rPr lang="fi-FI" sz="1400" i="1" dirty="0"/>
              <a:t> </a:t>
            </a:r>
            <a:r>
              <a:rPr lang="fi-FI" sz="1400" i="1" dirty="0" err="1"/>
              <a:t>denna</a:t>
            </a:r>
            <a:r>
              <a:rPr lang="fi-FI" sz="1400" i="1" dirty="0"/>
              <a:t> </a:t>
            </a:r>
            <a:r>
              <a:rPr lang="fi-FI" sz="1400" i="1" dirty="0" err="1"/>
              <a:t>text</a:t>
            </a:r>
            <a:r>
              <a:rPr lang="fi-FI" sz="1400" i="1" dirty="0"/>
              <a:t> för </a:t>
            </a:r>
            <a:r>
              <a:rPr lang="fi-FI" sz="1400" i="1" dirty="0" err="1"/>
              <a:t>att</a:t>
            </a:r>
            <a:r>
              <a:rPr lang="fi-FI" sz="1400" i="1" dirty="0"/>
              <a:t> </a:t>
            </a:r>
            <a:r>
              <a:rPr lang="fi-FI" sz="1400" i="1" dirty="0" err="1"/>
              <a:t>komma</a:t>
            </a:r>
            <a:r>
              <a:rPr lang="fi-FI" sz="1400" i="1" dirty="0"/>
              <a:t> i </a:t>
            </a:r>
            <a:r>
              <a:rPr lang="fi-FI" sz="1400" i="1" dirty="0" err="1"/>
              <a:t>rätt</a:t>
            </a:r>
            <a:r>
              <a:rPr lang="fi-FI" sz="1400" i="1" dirty="0"/>
              <a:t> </a:t>
            </a:r>
            <a:r>
              <a:rPr lang="fi-FI" sz="1400" i="1" dirty="0" err="1"/>
              <a:t>stämning</a:t>
            </a:r>
            <a:r>
              <a:rPr lang="fi-FI" sz="1400" i="1" dirty="0"/>
              <a:t>: </a:t>
            </a:r>
          </a:p>
          <a:p>
            <a:pPr marL="0" indent="0">
              <a:lnSpc>
                <a:spcPct val="115000"/>
              </a:lnSpc>
              <a:spcBef>
                <a:spcPts val="0"/>
              </a:spcBef>
              <a:buSzPts val="1100"/>
              <a:buNone/>
            </a:pPr>
            <a:r>
              <a:rPr lang="fi-FI" sz="1400" b="1" dirty="0" err="1"/>
              <a:t>Det</a:t>
            </a:r>
            <a:r>
              <a:rPr lang="fi-FI" sz="1400" b="1" dirty="0"/>
              <a:t> </a:t>
            </a:r>
            <a:r>
              <a:rPr lang="fi-FI" sz="1400" b="1" dirty="0" err="1"/>
              <a:t>finska</a:t>
            </a:r>
            <a:r>
              <a:rPr lang="fi-FI" sz="1400" b="1" dirty="0"/>
              <a:t> </a:t>
            </a:r>
            <a:r>
              <a:rPr lang="fi-FI" sz="1400" b="1" dirty="0" err="1"/>
              <a:t>samhället</a:t>
            </a:r>
            <a:r>
              <a:rPr lang="fi-FI" sz="1400" b="1" dirty="0"/>
              <a:t> </a:t>
            </a:r>
            <a:r>
              <a:rPr lang="fi-FI" sz="1400" b="1" dirty="0" err="1"/>
              <a:t>prövas</a:t>
            </a:r>
            <a:r>
              <a:rPr lang="fi-FI" sz="1400" b="1" dirty="0"/>
              <a:t> </a:t>
            </a:r>
            <a:r>
              <a:rPr lang="fi-FI" sz="1400" b="1" dirty="0" err="1"/>
              <a:t>på</a:t>
            </a:r>
            <a:r>
              <a:rPr lang="fi-FI" sz="1400" b="1" dirty="0"/>
              <a:t> ett </a:t>
            </a:r>
            <a:r>
              <a:rPr lang="fi-FI" sz="1400" b="1" dirty="0" err="1"/>
              <a:t>nytt</a:t>
            </a:r>
            <a:r>
              <a:rPr lang="fi-FI" sz="1400" b="1" dirty="0"/>
              <a:t> </a:t>
            </a:r>
            <a:r>
              <a:rPr lang="fi-FI" sz="1400" b="1" dirty="0" err="1"/>
              <a:t>sätt</a:t>
            </a:r>
            <a:r>
              <a:rPr lang="fi-FI" sz="1400" b="1" dirty="0"/>
              <a:t>. </a:t>
            </a:r>
            <a:r>
              <a:rPr lang="fi-FI" sz="1400" b="1" dirty="0" err="1"/>
              <a:t>Rysslands</a:t>
            </a:r>
            <a:r>
              <a:rPr lang="fi-FI" sz="1400" b="1" dirty="0"/>
              <a:t> </a:t>
            </a:r>
            <a:r>
              <a:rPr lang="fi-FI" sz="1400" b="1" dirty="0" err="1"/>
              <a:t>militära</a:t>
            </a:r>
            <a:r>
              <a:rPr lang="fi-FI" sz="1400" b="1" dirty="0"/>
              <a:t> </a:t>
            </a:r>
            <a:r>
              <a:rPr lang="fi-FI" sz="1400" b="1" dirty="0" err="1"/>
              <a:t>åtgärder</a:t>
            </a:r>
            <a:r>
              <a:rPr lang="fi-FI" sz="1400" b="1" dirty="0"/>
              <a:t> </a:t>
            </a:r>
            <a:r>
              <a:rPr lang="fi-FI" sz="1400" b="1" dirty="0" err="1"/>
              <a:t>undergräver</a:t>
            </a:r>
            <a:r>
              <a:rPr lang="fi-FI" sz="1400" b="1" dirty="0"/>
              <a:t> </a:t>
            </a:r>
            <a:r>
              <a:rPr lang="fi-FI" sz="1400" b="1" dirty="0" err="1"/>
              <a:t>många</a:t>
            </a:r>
            <a:r>
              <a:rPr lang="fi-FI" sz="1400" b="1" dirty="0"/>
              <a:t> </a:t>
            </a:r>
            <a:r>
              <a:rPr lang="fi-FI" sz="1400" b="1" dirty="0" err="1"/>
              <a:t>människors</a:t>
            </a:r>
            <a:r>
              <a:rPr lang="fi-FI" sz="1400" b="1" dirty="0"/>
              <a:t> </a:t>
            </a:r>
            <a:r>
              <a:rPr lang="fi-FI" sz="1400" b="1" dirty="0" err="1"/>
              <a:t>trygghetskänsla</a:t>
            </a:r>
            <a:r>
              <a:rPr lang="fi-FI" sz="1400" b="1" dirty="0"/>
              <a:t>, </a:t>
            </a:r>
            <a:r>
              <a:rPr lang="fi-FI" sz="1400" b="1" dirty="0" err="1"/>
              <a:t>konflikterna</a:t>
            </a:r>
            <a:r>
              <a:rPr lang="fi-FI" sz="1400" b="1" dirty="0"/>
              <a:t> </a:t>
            </a:r>
            <a:r>
              <a:rPr lang="fi-FI" sz="1400" b="1" dirty="0" err="1"/>
              <a:t>mellan</a:t>
            </a:r>
            <a:r>
              <a:rPr lang="fi-FI" sz="1400" b="1" dirty="0"/>
              <a:t> </a:t>
            </a:r>
            <a:r>
              <a:rPr lang="fi-FI" sz="1400" b="1" dirty="0" err="1"/>
              <a:t>olika</a:t>
            </a:r>
            <a:r>
              <a:rPr lang="fi-FI" sz="1400" b="1" dirty="0"/>
              <a:t> </a:t>
            </a:r>
            <a:r>
              <a:rPr lang="fi-FI" sz="1400" b="1" dirty="0" err="1"/>
              <a:t>grupper</a:t>
            </a:r>
            <a:r>
              <a:rPr lang="fi-FI" sz="1400" b="1" dirty="0"/>
              <a:t> </a:t>
            </a:r>
            <a:r>
              <a:rPr lang="fi-FI" sz="1400" b="1" dirty="0" err="1"/>
              <a:t>och</a:t>
            </a:r>
            <a:r>
              <a:rPr lang="fi-FI" sz="1400" b="1" dirty="0"/>
              <a:t> </a:t>
            </a:r>
            <a:r>
              <a:rPr lang="fi-FI" sz="1400" b="1" dirty="0" err="1"/>
              <a:t>individer</a:t>
            </a:r>
            <a:r>
              <a:rPr lang="fi-FI" sz="1400" b="1" dirty="0"/>
              <a:t> </a:t>
            </a:r>
            <a:r>
              <a:rPr lang="fi-FI" sz="1400" b="1" dirty="0" err="1"/>
              <a:t>intensifieras</a:t>
            </a:r>
            <a:r>
              <a:rPr lang="fi-FI" sz="1400" b="1" dirty="0"/>
              <a:t> </a:t>
            </a:r>
            <a:r>
              <a:rPr lang="fi-FI" sz="1400" b="1" dirty="0" err="1"/>
              <a:t>och</a:t>
            </a:r>
            <a:r>
              <a:rPr lang="fi-FI" sz="1400" b="1" dirty="0"/>
              <a:t> </a:t>
            </a:r>
            <a:r>
              <a:rPr lang="fi-FI" sz="1400" b="1" dirty="0" err="1"/>
              <a:t>felaktig</a:t>
            </a:r>
            <a:r>
              <a:rPr lang="fi-FI" sz="1400" b="1" dirty="0"/>
              <a:t> </a:t>
            </a:r>
            <a:r>
              <a:rPr lang="fi-FI" sz="1400" b="1" dirty="0" err="1"/>
              <a:t>information</a:t>
            </a:r>
            <a:r>
              <a:rPr lang="fi-FI" sz="1400" b="1" dirty="0"/>
              <a:t> </a:t>
            </a:r>
            <a:r>
              <a:rPr lang="fi-FI" sz="1400" b="1" dirty="0" err="1"/>
              <a:t>om</a:t>
            </a:r>
            <a:r>
              <a:rPr lang="fi-FI" sz="1400" b="1" dirty="0"/>
              <a:t> </a:t>
            </a:r>
            <a:r>
              <a:rPr lang="fi-FI" sz="1400" b="1" dirty="0" err="1"/>
              <a:t>händelser</a:t>
            </a:r>
            <a:r>
              <a:rPr lang="fi-FI" sz="1400" b="1" dirty="0"/>
              <a:t> </a:t>
            </a:r>
            <a:r>
              <a:rPr lang="fi-FI" sz="1400" b="1" dirty="0" err="1"/>
              <a:t>och</a:t>
            </a:r>
            <a:r>
              <a:rPr lang="fi-FI" sz="1400" b="1" dirty="0"/>
              <a:t> </a:t>
            </a:r>
            <a:r>
              <a:rPr lang="fi-FI" sz="1400" b="1" dirty="0" err="1"/>
              <a:t>frågor</a:t>
            </a:r>
            <a:r>
              <a:rPr lang="fi-FI" sz="1400" b="1" dirty="0"/>
              <a:t> </a:t>
            </a:r>
            <a:r>
              <a:rPr lang="fi-FI" sz="1400" b="1" dirty="0" err="1"/>
              <a:t>sprids</a:t>
            </a:r>
            <a:r>
              <a:rPr lang="fi-FI" sz="1400" b="1" dirty="0"/>
              <a:t>. Vi </a:t>
            </a:r>
            <a:r>
              <a:rPr lang="fi-FI" sz="1400" b="1" dirty="0" err="1"/>
              <a:t>behöver</a:t>
            </a:r>
            <a:r>
              <a:rPr lang="fi-FI" sz="1400" b="1" dirty="0"/>
              <a:t> </a:t>
            </a:r>
            <a:r>
              <a:rPr lang="fi-FI" sz="1400" b="1" dirty="0" err="1"/>
              <a:t>olika</a:t>
            </a:r>
            <a:r>
              <a:rPr lang="fi-FI" sz="1400" b="1" dirty="0"/>
              <a:t> </a:t>
            </a:r>
            <a:r>
              <a:rPr lang="fi-FI" sz="1400" b="1" dirty="0" err="1"/>
              <a:t>aktörer</a:t>
            </a:r>
            <a:r>
              <a:rPr lang="fi-FI" sz="1400" b="1" dirty="0"/>
              <a:t> för </a:t>
            </a:r>
            <a:r>
              <a:rPr lang="fi-FI" sz="1400" b="1" dirty="0" err="1"/>
              <a:t>att</a:t>
            </a:r>
            <a:r>
              <a:rPr lang="fi-FI" sz="1400" b="1" dirty="0"/>
              <a:t> </a:t>
            </a:r>
            <a:r>
              <a:rPr lang="fi-FI" sz="1400" b="1" dirty="0" err="1"/>
              <a:t>hålla</a:t>
            </a:r>
            <a:r>
              <a:rPr lang="fi-FI" sz="1400" b="1" dirty="0"/>
              <a:t> </a:t>
            </a:r>
            <a:r>
              <a:rPr lang="fi-FI" sz="1400" b="1" dirty="0" err="1"/>
              <a:t>vårt</a:t>
            </a:r>
            <a:r>
              <a:rPr lang="fi-FI" sz="1400" b="1" dirty="0"/>
              <a:t> </a:t>
            </a:r>
            <a:r>
              <a:rPr lang="fi-FI" sz="1400" b="1" dirty="0" err="1"/>
              <a:t>samhälle</a:t>
            </a:r>
            <a:r>
              <a:rPr lang="fi-FI" sz="1400" b="1" dirty="0"/>
              <a:t> </a:t>
            </a:r>
            <a:r>
              <a:rPr lang="fi-FI" sz="1400" b="1" dirty="0" err="1"/>
              <a:t>krisresistent</a:t>
            </a:r>
            <a:r>
              <a:rPr lang="fi-FI" sz="1400" b="1" dirty="0"/>
              <a:t> </a:t>
            </a:r>
            <a:r>
              <a:rPr lang="fi-FI" sz="1400" b="1" dirty="0" err="1"/>
              <a:t>och</a:t>
            </a:r>
            <a:r>
              <a:rPr lang="fi-FI" sz="1400" b="1" dirty="0"/>
              <a:t> </a:t>
            </a:r>
            <a:r>
              <a:rPr lang="fi-FI" sz="1400" b="1" dirty="0" err="1"/>
              <a:t>samtidigt</a:t>
            </a:r>
            <a:r>
              <a:rPr lang="fi-FI" sz="1400" b="1" dirty="0"/>
              <a:t> </a:t>
            </a:r>
            <a:r>
              <a:rPr lang="fi-FI" sz="1400" b="1" dirty="0" err="1"/>
              <a:t>medkännande</a:t>
            </a:r>
            <a:r>
              <a:rPr lang="fi-FI" sz="1400" b="1" dirty="0"/>
              <a:t>.</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b="1" dirty="0" err="1"/>
              <a:t>Syftet</a:t>
            </a:r>
            <a:r>
              <a:rPr lang="fi-FI" sz="1400" b="1" dirty="0"/>
              <a:t> </a:t>
            </a:r>
            <a:r>
              <a:rPr lang="fi-FI" sz="1400" b="1" dirty="0" err="1"/>
              <a:t>med</a:t>
            </a:r>
            <a:r>
              <a:rPr lang="fi-FI" sz="1400" b="1" dirty="0"/>
              <a:t> </a:t>
            </a:r>
            <a:r>
              <a:rPr lang="fi-FI" sz="1400" b="1" dirty="0" err="1"/>
              <a:t>Borderland</a:t>
            </a:r>
            <a:r>
              <a:rPr lang="fi-FI" sz="1400" b="1" dirty="0"/>
              <a:t> </a:t>
            </a:r>
            <a:r>
              <a:rPr lang="fi-FI" sz="1400" b="1" dirty="0" err="1"/>
              <a:t>Dialogues</a:t>
            </a:r>
            <a:r>
              <a:rPr lang="fi-FI" sz="1400" b="1" dirty="0"/>
              <a:t> </a:t>
            </a:r>
            <a:r>
              <a:rPr lang="fi-FI" sz="1400" b="1" dirty="0" err="1"/>
              <a:t>är</a:t>
            </a:r>
            <a:r>
              <a:rPr lang="fi-FI" sz="1400" b="1" dirty="0"/>
              <a:t> </a:t>
            </a:r>
            <a:r>
              <a:rPr lang="fi-FI" sz="1400" b="1" dirty="0" err="1"/>
              <a:t>att</a:t>
            </a:r>
            <a:r>
              <a:rPr lang="fi-FI" sz="1400" b="1" dirty="0"/>
              <a:t> </a:t>
            </a:r>
            <a:r>
              <a:rPr lang="fi-FI" sz="1400" b="1" dirty="0" err="1"/>
              <a:t>hitta</a:t>
            </a:r>
            <a:r>
              <a:rPr lang="fi-FI" sz="1400" b="1" dirty="0"/>
              <a:t> </a:t>
            </a:r>
            <a:r>
              <a:rPr lang="fi-FI" sz="1400" b="1" dirty="0" err="1"/>
              <a:t>nya</a:t>
            </a:r>
            <a:r>
              <a:rPr lang="fi-FI" sz="1400" b="1" dirty="0"/>
              <a:t> </a:t>
            </a:r>
            <a:r>
              <a:rPr lang="fi-FI" sz="1400" b="1" dirty="0" err="1"/>
              <a:t>sätt</a:t>
            </a:r>
            <a:r>
              <a:rPr lang="fi-FI" sz="1400" b="1" dirty="0"/>
              <a:t> </a:t>
            </a:r>
            <a:r>
              <a:rPr lang="fi-FI" sz="1400" b="1" dirty="0" err="1"/>
              <a:t>att</a:t>
            </a:r>
            <a:r>
              <a:rPr lang="fi-FI" sz="1400" b="1" dirty="0"/>
              <a:t> </a:t>
            </a:r>
            <a:r>
              <a:rPr lang="fi-FI" sz="1400" b="1" dirty="0" err="1"/>
              <a:t>stärka</a:t>
            </a:r>
            <a:r>
              <a:rPr lang="fi-FI" sz="1400" b="1" dirty="0"/>
              <a:t> </a:t>
            </a:r>
            <a:r>
              <a:rPr lang="fi-FI" sz="1400" b="1" dirty="0" err="1"/>
              <a:t>människors</a:t>
            </a:r>
            <a:r>
              <a:rPr lang="fi-FI" sz="1400" b="1" dirty="0"/>
              <a:t> </a:t>
            </a:r>
            <a:r>
              <a:rPr lang="fi-FI" sz="1400" b="1" dirty="0" err="1"/>
              <a:t>och</a:t>
            </a:r>
            <a:r>
              <a:rPr lang="fi-FI" sz="1400" b="1" dirty="0"/>
              <a:t> </a:t>
            </a:r>
            <a:r>
              <a:rPr lang="fi-FI" sz="1400" b="1" dirty="0" err="1"/>
              <a:t>samhällens</a:t>
            </a:r>
            <a:r>
              <a:rPr lang="fi-FI" sz="1400" b="1" dirty="0"/>
              <a:t> </a:t>
            </a:r>
            <a:r>
              <a:rPr lang="fi-FI" sz="1400" b="1" dirty="0" err="1"/>
              <a:t>motståndskraft</a:t>
            </a:r>
            <a:r>
              <a:rPr lang="fi-FI" sz="1400" b="1" dirty="0"/>
              <a:t> </a:t>
            </a:r>
            <a:r>
              <a:rPr lang="fi-FI" sz="1400" b="1" dirty="0" err="1"/>
              <a:t>och</a:t>
            </a:r>
            <a:r>
              <a:rPr lang="fi-FI" sz="1400" b="1" dirty="0"/>
              <a:t> </a:t>
            </a:r>
            <a:r>
              <a:rPr lang="fi-FI" sz="1400" b="1" dirty="0" err="1"/>
              <a:t>solidaritet</a:t>
            </a:r>
            <a:r>
              <a:rPr lang="fi-FI" sz="1400" b="1" dirty="0"/>
              <a:t>.</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i="1" dirty="0"/>
              <a:t>Du </a:t>
            </a:r>
            <a:r>
              <a:rPr lang="fi-FI" sz="1400" i="1" dirty="0" err="1"/>
              <a:t>kan</a:t>
            </a:r>
            <a:r>
              <a:rPr lang="fi-FI" sz="1400" i="1" dirty="0"/>
              <a:t> </a:t>
            </a:r>
            <a:r>
              <a:rPr lang="fi-FI" sz="1400" i="1" dirty="0" err="1"/>
              <a:t>också</a:t>
            </a:r>
            <a:r>
              <a:rPr lang="fi-FI" sz="1400" i="1" dirty="0"/>
              <a:t> </a:t>
            </a:r>
            <a:r>
              <a:rPr lang="fi-FI" sz="1400" i="1" dirty="0" err="1"/>
              <a:t>använda</a:t>
            </a:r>
            <a:r>
              <a:rPr lang="fi-FI" sz="1400" i="1" dirty="0"/>
              <a:t> en </a:t>
            </a:r>
            <a:r>
              <a:rPr lang="fi-FI" sz="1400" i="1" dirty="0" err="1"/>
              <a:t>aktuell</a:t>
            </a:r>
            <a:r>
              <a:rPr lang="fi-FI" sz="1400" i="1" dirty="0"/>
              <a:t> </a:t>
            </a:r>
            <a:r>
              <a:rPr lang="fi-FI" sz="1400" i="1" dirty="0" err="1"/>
              <a:t>artikel</a:t>
            </a:r>
            <a:r>
              <a:rPr lang="fi-FI" sz="1400" i="1" dirty="0"/>
              <a:t>, </a:t>
            </a:r>
            <a:r>
              <a:rPr lang="fi-FI" sz="1400" i="1" dirty="0" err="1"/>
              <a:t>nyhet</a:t>
            </a:r>
            <a:r>
              <a:rPr lang="fi-FI" sz="1400" i="1" dirty="0"/>
              <a:t>, </a:t>
            </a:r>
            <a:r>
              <a:rPr lang="fi-FI" sz="1400" i="1" dirty="0" err="1"/>
              <a:t>studie</a:t>
            </a:r>
            <a:r>
              <a:rPr lang="fi-FI" sz="1400" i="1" dirty="0"/>
              <a:t>, </a:t>
            </a:r>
            <a:r>
              <a:rPr lang="fi-FI" sz="1400" i="1" dirty="0" err="1"/>
              <a:t>sång</a:t>
            </a:r>
            <a:r>
              <a:rPr lang="fi-FI" sz="1400" i="1" dirty="0"/>
              <a:t> </a:t>
            </a:r>
            <a:r>
              <a:rPr lang="fi-FI" sz="1400" i="1" dirty="0" err="1"/>
              <a:t>eller</a:t>
            </a:r>
            <a:r>
              <a:rPr lang="fi-FI" sz="1400" i="1" dirty="0"/>
              <a:t> annat </a:t>
            </a:r>
            <a:r>
              <a:rPr lang="fi-FI" sz="1400" i="1" dirty="0" err="1"/>
              <a:t>material</a:t>
            </a:r>
            <a:r>
              <a:rPr lang="fi-FI" sz="1400" i="1" dirty="0"/>
              <a:t> </a:t>
            </a:r>
            <a:r>
              <a:rPr lang="fi-FI" sz="1400" i="1" dirty="0" err="1"/>
              <a:t>som</a:t>
            </a:r>
            <a:r>
              <a:rPr lang="fi-FI" sz="1400" i="1" dirty="0"/>
              <a:t> </a:t>
            </a:r>
            <a:r>
              <a:rPr lang="fi-FI" sz="1400" i="1" dirty="0" err="1"/>
              <a:t>är</a:t>
            </a:r>
            <a:r>
              <a:rPr lang="fi-FI" sz="1400" i="1" dirty="0"/>
              <a:t> </a:t>
            </a:r>
            <a:r>
              <a:rPr lang="fi-FI" sz="1400" i="1" dirty="0" err="1"/>
              <a:t>relaterat</a:t>
            </a:r>
            <a:r>
              <a:rPr lang="fi-FI" sz="1400" i="1" dirty="0"/>
              <a:t> </a:t>
            </a:r>
            <a:r>
              <a:rPr lang="fi-FI" sz="1400" i="1" dirty="0" err="1"/>
              <a:t>till</a:t>
            </a:r>
            <a:r>
              <a:rPr lang="fi-FI" sz="1400" i="1" dirty="0"/>
              <a:t> </a:t>
            </a:r>
            <a:r>
              <a:rPr lang="fi-FI" sz="1400" i="1" dirty="0" err="1"/>
              <a:t>ämnet</a:t>
            </a:r>
            <a:r>
              <a:rPr lang="fi-FI" sz="1400" i="1" dirty="0"/>
              <a:t> </a:t>
            </a:r>
            <a:r>
              <a:rPr lang="fi-FI" sz="1400" i="1" dirty="0" err="1"/>
              <a:t>och</a:t>
            </a:r>
            <a:r>
              <a:rPr lang="fi-FI" sz="1400" i="1" dirty="0"/>
              <a:t> </a:t>
            </a:r>
            <a:r>
              <a:rPr lang="fi-FI" sz="1400" i="1" dirty="0" err="1"/>
              <a:t>som</a:t>
            </a:r>
            <a:r>
              <a:rPr lang="fi-FI" sz="1400" i="1" dirty="0"/>
              <a:t> </a:t>
            </a:r>
            <a:r>
              <a:rPr lang="fi-FI" sz="1400" i="1" dirty="0" err="1"/>
              <a:t>passar</a:t>
            </a:r>
            <a:r>
              <a:rPr lang="fi-FI" sz="1400" i="1" dirty="0"/>
              <a:t> </a:t>
            </a:r>
            <a:r>
              <a:rPr lang="fi-FI" sz="1400" i="1" dirty="0" err="1"/>
              <a:t>din</a:t>
            </a:r>
            <a:r>
              <a:rPr lang="fi-FI" sz="1400" i="1" dirty="0"/>
              <a:t> </a:t>
            </a:r>
            <a:r>
              <a:rPr lang="fi-FI" sz="1400" i="1" dirty="0" err="1"/>
              <a:t>deltagargrupp</a:t>
            </a:r>
            <a:r>
              <a:rPr lang="fi-FI" sz="1400" i="1" dirty="0"/>
              <a:t> för </a:t>
            </a:r>
            <a:r>
              <a:rPr lang="fi-FI" sz="1400" i="1" dirty="0" err="1"/>
              <a:t>att</a:t>
            </a:r>
            <a:r>
              <a:rPr lang="fi-FI" sz="1400" i="1" dirty="0"/>
              <a:t> </a:t>
            </a:r>
            <a:r>
              <a:rPr lang="fi-FI" sz="1400" i="1" dirty="0" err="1"/>
              <a:t>stimulera</a:t>
            </a:r>
            <a:r>
              <a:rPr lang="fi-FI" sz="1400" i="1" dirty="0"/>
              <a:t> </a:t>
            </a:r>
            <a:r>
              <a:rPr lang="fi-FI" sz="1400" i="1" dirty="0" err="1"/>
              <a:t>diskussionen</a:t>
            </a:r>
            <a:r>
              <a:rPr lang="fi-FI" sz="1400" i="1" dirty="0"/>
              <a:t>. </a:t>
            </a:r>
            <a:r>
              <a:rPr lang="fi-FI" sz="1400" i="1" dirty="0" err="1"/>
              <a:t>Eller</a:t>
            </a:r>
            <a:r>
              <a:rPr lang="fi-FI" sz="1400" i="1" dirty="0"/>
              <a:t> </a:t>
            </a:r>
            <a:r>
              <a:rPr lang="fi-FI" sz="1400" i="1" dirty="0" err="1"/>
              <a:t>så</a:t>
            </a:r>
            <a:r>
              <a:rPr lang="fi-FI" sz="1400" i="1" dirty="0"/>
              <a:t> </a:t>
            </a:r>
            <a:r>
              <a:rPr lang="fi-FI" sz="1400" i="1" dirty="0" err="1"/>
              <a:t>kan</a:t>
            </a:r>
            <a:r>
              <a:rPr lang="fi-FI" sz="1400" i="1" dirty="0"/>
              <a:t> du </a:t>
            </a:r>
            <a:r>
              <a:rPr lang="fi-FI" sz="1400" i="1" dirty="0" err="1"/>
              <a:t>redigera</a:t>
            </a:r>
            <a:r>
              <a:rPr lang="fi-FI" sz="1400" i="1" dirty="0"/>
              <a:t> </a:t>
            </a:r>
            <a:r>
              <a:rPr lang="fi-FI" sz="1400" i="1" dirty="0" err="1"/>
              <a:t>texten</a:t>
            </a:r>
            <a:r>
              <a:rPr lang="fi-FI" sz="1400" i="1" dirty="0"/>
              <a:t> </a:t>
            </a:r>
            <a:r>
              <a:rPr lang="fi-FI" sz="1400" i="1" dirty="0" err="1"/>
              <a:t>så</a:t>
            </a:r>
            <a:r>
              <a:rPr lang="fi-FI" sz="1400" i="1" dirty="0"/>
              <a:t> </a:t>
            </a:r>
            <a:r>
              <a:rPr lang="fi-FI" sz="1400" i="1" dirty="0" err="1"/>
              <a:t>att</a:t>
            </a:r>
            <a:r>
              <a:rPr lang="fi-FI" sz="1400" i="1" dirty="0"/>
              <a:t> </a:t>
            </a:r>
            <a:r>
              <a:rPr lang="fi-FI" sz="1400" i="1" dirty="0" err="1"/>
              <a:t>den</a:t>
            </a:r>
            <a:r>
              <a:rPr lang="fi-FI" sz="1400" i="1" dirty="0"/>
              <a:t> </a:t>
            </a:r>
            <a:r>
              <a:rPr lang="fi-FI" sz="1400" i="1" dirty="0" err="1"/>
              <a:t>passar</a:t>
            </a:r>
            <a:r>
              <a:rPr lang="fi-FI" sz="1400" i="1" dirty="0"/>
              <a:t> </a:t>
            </a:r>
            <a:r>
              <a:rPr lang="fi-FI" sz="1400" i="1" dirty="0" err="1"/>
              <a:t>din</a:t>
            </a:r>
            <a:r>
              <a:rPr lang="fi-FI" sz="1400" i="1" dirty="0"/>
              <a:t> </a:t>
            </a:r>
            <a:r>
              <a:rPr lang="fi-FI" sz="1400" i="1" dirty="0" err="1"/>
              <a:t>deltagargrupp</a:t>
            </a:r>
            <a:r>
              <a:rPr lang="fi-FI" sz="1400" i="1" dirty="0"/>
              <a:t>.</a:t>
            </a:r>
            <a:endParaRPr lang="fi-FI" sz="1400" i="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CBAC6ADD-9D24-DC28-EA6E-F41C89BBF10D}"/>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sp>
        <p:nvSpPr>
          <p:cNvPr id="314" name="Google Shape;314;p20">
            <a:extLst>
              <a:ext uri="{FF2B5EF4-FFF2-40B4-BE49-F238E27FC236}">
                <a16:creationId xmlns:a16="http://schemas.microsoft.com/office/drawing/2014/main" id="{B948D5BB-902C-7EA1-B6C9-784A91EC8E98}"/>
              </a:ext>
            </a:extLst>
          </p:cNvPr>
          <p:cNvSpPr txBox="1">
            <a:spLocks noGrp="1"/>
          </p:cNvSpPr>
          <p:nvPr>
            <p:ph type="body" idx="4"/>
          </p:nvPr>
        </p:nvSpPr>
        <p:spPr>
          <a:xfrm>
            <a:off x="6262255" y="241477"/>
            <a:ext cx="5273145" cy="369600"/>
          </a:xfrm>
          <a:prstGeom prst="rect">
            <a:avLst/>
          </a:prstGeom>
          <a:noFill/>
          <a:ln>
            <a:noFill/>
          </a:ln>
        </p:spPr>
        <p:txBody>
          <a:bodyPr spcFirstLastPara="1" wrap="square" lIns="0" tIns="0" rIns="0" bIns="0" anchor="t" anchorCtr="0">
            <a:noAutofit/>
          </a:bodyPr>
          <a:lstStyle/>
          <a:p>
            <a:pPr marL="0" lvl="0" indent="0"/>
            <a:r>
              <a:rPr lang="sv-FI" sz="1800" b="1" dirty="0"/>
              <a:t>Introduktion till diskussionen</a:t>
            </a:r>
          </a:p>
        </p:txBody>
      </p:sp>
      <p:pic>
        <p:nvPicPr>
          <p:cNvPr id="2" name="Kuva 1">
            <a:extLst>
              <a:ext uri="{FF2B5EF4-FFF2-40B4-BE49-F238E27FC236}">
                <a16:creationId xmlns:a16="http://schemas.microsoft.com/office/drawing/2014/main" id="{6523EDE0-4CED-7160-A3CB-7789C1D7F898}"/>
              </a:ext>
            </a:extLst>
          </p:cNvPr>
          <p:cNvPicPr>
            <a:picLocks noChangeAspect="1"/>
          </p:cNvPicPr>
          <p:nvPr/>
        </p:nvPicPr>
        <p:blipFill>
          <a:blip r:embed="rId3"/>
          <a:stretch>
            <a:fillRect/>
          </a:stretch>
        </p:blipFill>
        <p:spPr>
          <a:xfrm>
            <a:off x="10419981" y="6120049"/>
            <a:ext cx="1585097" cy="597460"/>
          </a:xfrm>
          <a:prstGeom prst="rect">
            <a:avLst/>
          </a:prstGeom>
        </p:spPr>
      </p:pic>
    </p:spTree>
    <p:extLst>
      <p:ext uri="{BB962C8B-B14F-4D97-AF65-F5344CB8AC3E}">
        <p14:creationId xmlns:p14="http://schemas.microsoft.com/office/powerpoint/2010/main" val="182148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spcBef>
                <a:spcPts val="0"/>
              </a:spcBef>
              <a:buSzPts val="1600"/>
              <a:buNone/>
            </a:pPr>
            <a:r>
              <a:rPr lang="fi-FI" sz="1400" dirty="0" err="1"/>
              <a:t>Minuter</a:t>
            </a:r>
            <a:r>
              <a:rPr lang="fi-FI" sz="1400" dirty="0"/>
              <a:t>    </a:t>
            </a:r>
            <a:r>
              <a:rPr lang="fi-FI" sz="1400" dirty="0" err="1"/>
              <a:t>Avsnitt</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15 	Introduktion, </a:t>
            </a:r>
            <a:r>
              <a:rPr lang="fi-FI" sz="1400" dirty="0" err="1"/>
              <a:t>presentationer</a:t>
            </a:r>
            <a:r>
              <a:rPr lang="fi-FI" sz="1400" dirty="0"/>
              <a:t>, </a:t>
            </a:r>
            <a:r>
              <a:rPr lang="fi-FI" sz="1400" dirty="0" err="1"/>
              <a:t>spelregler</a:t>
            </a:r>
            <a:r>
              <a:rPr lang="fi-FI" sz="1400" dirty="0"/>
              <a:t>, 	</a:t>
            </a:r>
            <a:r>
              <a:rPr lang="fi-FI" sz="1400" dirty="0" err="1"/>
              <a:t>förberedelser</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85  	</a:t>
            </a:r>
            <a:r>
              <a:rPr lang="fi-FI" sz="1400" dirty="0" err="1"/>
              <a:t>Gruppdiskussion</a:t>
            </a:r>
            <a:r>
              <a:rPr lang="fi-FI" sz="1400" dirty="0"/>
              <a:t> (</a:t>
            </a:r>
            <a:r>
              <a:rPr lang="fi-FI" sz="1400" dirty="0" err="1"/>
              <a:t>inkl</a:t>
            </a:r>
            <a:r>
              <a:rPr lang="fi-FI" sz="1400" dirty="0"/>
              <a:t>. </a:t>
            </a:r>
            <a:r>
              <a:rPr lang="fi-FI" sz="1400" dirty="0" err="1"/>
              <a:t>paus</a:t>
            </a:r>
            <a:r>
              <a:rPr lang="fi-FI" sz="1400" dirty="0"/>
              <a:t>)</a:t>
            </a:r>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Diskussionsresultat</a:t>
            </a:r>
            <a:r>
              <a:rPr lang="fi-FI" sz="1400" dirty="0"/>
              <a:t>: </a:t>
            </a:r>
            <a:r>
              <a:rPr lang="fi-FI" sz="1400" dirty="0" err="1"/>
              <a:t>skrivande</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10   	</a:t>
            </a:r>
            <a:r>
              <a:rPr lang="fi-FI" sz="1400" dirty="0" err="1"/>
              <a:t>Diskussionsresultat</a:t>
            </a:r>
            <a:r>
              <a:rPr lang="fi-FI" sz="1400" dirty="0"/>
              <a:t>: </a:t>
            </a:r>
            <a:r>
              <a:rPr lang="fi-FI" sz="1400" dirty="0" err="1"/>
              <a:t>delning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a:t>5    	</a:t>
            </a:r>
            <a:r>
              <a:rPr lang="fi-FI" sz="1400" dirty="0" err="1"/>
              <a:t>Tack</a:t>
            </a:r>
            <a:r>
              <a:rPr lang="fi-FI" sz="1400" dirty="0"/>
              <a:t>, </a:t>
            </a:r>
            <a:r>
              <a:rPr lang="fi-FI" sz="1400" dirty="0" err="1"/>
              <a:t>avslutning</a:t>
            </a:r>
            <a:endParaRPr lang="fi-FI" sz="1400" dirty="0"/>
          </a:p>
          <a:p>
            <a:pPr marL="0" lvl="0" indent="0">
              <a:spcBef>
                <a:spcPts val="0"/>
              </a:spcBef>
              <a:buSzPts val="1600"/>
              <a:buNone/>
            </a:pPr>
            <a:endParaRPr lang="fi-FI" sz="1400" dirty="0"/>
          </a:p>
          <a:p>
            <a:pPr marL="0" lvl="0" indent="0">
              <a:spcBef>
                <a:spcPts val="0"/>
              </a:spcBef>
              <a:buSzPts val="1600"/>
              <a:buNone/>
            </a:pPr>
            <a:r>
              <a:rPr lang="fi-FI" sz="1400" dirty="0" err="1"/>
              <a:t>Totalt</a:t>
            </a:r>
            <a:r>
              <a:rPr lang="fi-FI" sz="1400" dirty="0"/>
              <a:t> 120 min</a:t>
            </a:r>
            <a:endParaRPr lang="fi-FI" sz="1400" i="1" dirty="0"/>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262255" y="611078"/>
            <a:ext cx="5749636" cy="5332522"/>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err="1"/>
              <a:t>Dela</a:t>
            </a:r>
            <a:r>
              <a:rPr lang="fi-FI" sz="1400" i="1" dirty="0"/>
              <a:t> </a:t>
            </a:r>
            <a:r>
              <a:rPr lang="fi-FI" sz="1400" i="1" dirty="0" err="1"/>
              <a:t>upp</a:t>
            </a:r>
            <a:r>
              <a:rPr lang="fi-FI" sz="1400" i="1" dirty="0"/>
              <a:t> </a:t>
            </a:r>
            <a:r>
              <a:rPr lang="fi-FI" sz="1400" i="1" dirty="0" err="1"/>
              <a:t>gruppen</a:t>
            </a:r>
            <a:r>
              <a:rPr lang="fi-FI" sz="1400" i="1" dirty="0"/>
              <a:t> i par </a:t>
            </a:r>
            <a:r>
              <a:rPr lang="fi-FI" sz="1400" i="1" dirty="0" err="1"/>
              <a:t>eller</a:t>
            </a:r>
            <a:r>
              <a:rPr lang="fi-FI" sz="1400" i="1" dirty="0"/>
              <a:t> </a:t>
            </a:r>
            <a:r>
              <a:rPr lang="fi-FI" sz="1400" i="1" dirty="0" err="1"/>
              <a:t>grupper</a:t>
            </a:r>
            <a:r>
              <a:rPr lang="fi-FI" sz="1400" i="1" dirty="0"/>
              <a:t> </a:t>
            </a:r>
            <a:r>
              <a:rPr lang="fi-FI" sz="1400" i="1" dirty="0" err="1"/>
              <a:t>om</a:t>
            </a:r>
            <a:r>
              <a:rPr lang="fi-FI" sz="1400" i="1" dirty="0"/>
              <a:t> </a:t>
            </a:r>
            <a:r>
              <a:rPr lang="fi-FI" sz="1400" i="1" dirty="0" err="1"/>
              <a:t>tre</a:t>
            </a:r>
            <a:r>
              <a:rPr lang="fi-FI" sz="1400" i="1" dirty="0"/>
              <a:t>. </a:t>
            </a:r>
            <a:r>
              <a:rPr lang="fi-FI" sz="1400" i="1" dirty="0" err="1"/>
              <a:t>Ange</a:t>
            </a:r>
            <a:r>
              <a:rPr lang="fi-FI" sz="1400" i="1" dirty="0"/>
              <a:t> </a:t>
            </a:r>
            <a:r>
              <a:rPr lang="fi-FI" sz="1400" i="1" dirty="0" err="1"/>
              <a:t>tydligt</a:t>
            </a:r>
            <a:r>
              <a:rPr lang="fi-FI" sz="1400" i="1" dirty="0"/>
              <a:t> </a:t>
            </a:r>
            <a:r>
              <a:rPr lang="fi-FI" sz="1400" i="1" dirty="0" err="1"/>
              <a:t>vem</a:t>
            </a:r>
            <a:r>
              <a:rPr lang="fi-FI" sz="1400" i="1" dirty="0"/>
              <a:t> </a:t>
            </a:r>
            <a:r>
              <a:rPr lang="fi-FI" sz="1400" i="1" dirty="0" err="1"/>
              <a:t>som</a:t>
            </a:r>
            <a:r>
              <a:rPr lang="fi-FI" sz="1400" i="1" dirty="0"/>
              <a:t> </a:t>
            </a:r>
            <a:r>
              <a:rPr lang="fi-FI" sz="1400" i="1" dirty="0" err="1"/>
              <a:t>ska</a:t>
            </a:r>
            <a:r>
              <a:rPr lang="fi-FI" sz="1400" i="1" dirty="0"/>
              <a:t> </a:t>
            </a:r>
            <a:r>
              <a:rPr lang="fi-FI" sz="1400" i="1" dirty="0" err="1"/>
              <a:t>arbeta</a:t>
            </a:r>
            <a:r>
              <a:rPr lang="fi-FI" sz="1400" i="1" dirty="0"/>
              <a:t> </a:t>
            </a:r>
            <a:r>
              <a:rPr lang="fi-FI" sz="1400" i="1" dirty="0" err="1"/>
              <a:t>ihop</a:t>
            </a:r>
            <a:r>
              <a:rPr lang="fi-FI" sz="1400" i="1" dirty="0"/>
              <a:t> </a:t>
            </a:r>
            <a:r>
              <a:rPr lang="fi-FI" sz="1400" i="1" dirty="0" err="1"/>
              <a:t>med</a:t>
            </a:r>
            <a:r>
              <a:rPr lang="fi-FI" sz="1400" i="1" dirty="0"/>
              <a:t> </a:t>
            </a:r>
            <a:r>
              <a:rPr lang="fi-FI" sz="1400" i="1" dirty="0" err="1"/>
              <a:t>vem</a:t>
            </a:r>
            <a:r>
              <a:rPr lang="fi-FI" sz="1400" i="1" dirty="0"/>
              <a:t>. </a:t>
            </a:r>
            <a:r>
              <a:rPr lang="fi-FI" sz="1400" i="1" dirty="0" err="1"/>
              <a:t>Om</a:t>
            </a:r>
            <a:r>
              <a:rPr lang="fi-FI" sz="1400" i="1" dirty="0"/>
              <a:t> </a:t>
            </a:r>
            <a:r>
              <a:rPr lang="fi-FI" sz="1400" i="1" dirty="0" err="1"/>
              <a:t>det</a:t>
            </a:r>
            <a:r>
              <a:rPr lang="fi-FI" sz="1400" i="1" dirty="0"/>
              <a:t> </a:t>
            </a:r>
            <a:r>
              <a:rPr lang="fi-FI" sz="1400" i="1" dirty="0" err="1"/>
              <a:t>bara</a:t>
            </a:r>
            <a:r>
              <a:rPr lang="fi-FI" sz="1400" i="1" dirty="0"/>
              <a:t> </a:t>
            </a:r>
            <a:r>
              <a:rPr lang="fi-FI" sz="1400" i="1" dirty="0" err="1"/>
              <a:t>är</a:t>
            </a:r>
            <a:r>
              <a:rPr lang="fi-FI" sz="1400" i="1" dirty="0"/>
              <a:t> </a:t>
            </a:r>
            <a:r>
              <a:rPr lang="fi-FI" sz="1400" i="1" dirty="0" err="1"/>
              <a:t>tre</a:t>
            </a:r>
            <a:r>
              <a:rPr lang="fi-FI" sz="1400" i="1" dirty="0"/>
              <a:t> </a:t>
            </a:r>
            <a:r>
              <a:rPr lang="fi-FI" sz="1400" i="1" dirty="0" err="1"/>
              <a:t>personer</a:t>
            </a:r>
            <a:r>
              <a:rPr lang="fi-FI" sz="1400" i="1" dirty="0"/>
              <a:t> i </a:t>
            </a:r>
            <a:r>
              <a:rPr lang="fi-FI" sz="1400" i="1" dirty="0" err="1"/>
              <a:t>gruppen</a:t>
            </a:r>
            <a:r>
              <a:rPr lang="fi-FI" sz="1400" i="1" dirty="0"/>
              <a:t> </a:t>
            </a:r>
            <a:r>
              <a:rPr lang="fi-FI" sz="1400" i="1" dirty="0" err="1"/>
              <a:t>kan</a:t>
            </a:r>
            <a:r>
              <a:rPr lang="fi-FI" sz="1400" i="1" dirty="0"/>
              <a:t> </a:t>
            </a:r>
            <a:r>
              <a:rPr lang="fi-FI" sz="1400" i="1" dirty="0" err="1"/>
              <a:t>ni</a:t>
            </a:r>
            <a:r>
              <a:rPr lang="fi-FI" sz="1400" i="1" dirty="0"/>
              <a:t> </a:t>
            </a:r>
            <a:r>
              <a:rPr lang="fi-FI" sz="1400" i="1" dirty="0" err="1"/>
              <a:t>diskutera</a:t>
            </a:r>
            <a:r>
              <a:rPr lang="fi-FI" sz="1400" i="1" dirty="0"/>
              <a:t> de </a:t>
            </a:r>
            <a:r>
              <a:rPr lang="fi-FI" sz="1400" i="1" dirty="0" err="1"/>
              <a:t>initiala</a:t>
            </a:r>
            <a:r>
              <a:rPr lang="fi-FI" sz="1400" i="1" dirty="0"/>
              <a:t> </a:t>
            </a:r>
            <a:r>
              <a:rPr lang="fi-FI" sz="1400" i="1" dirty="0" err="1"/>
              <a:t>idéerna</a:t>
            </a:r>
            <a:r>
              <a:rPr lang="fi-FI" sz="1400" i="1" dirty="0"/>
              <a:t> </a:t>
            </a:r>
            <a:r>
              <a:rPr lang="fi-FI" sz="1400" i="1" dirty="0" err="1"/>
              <a:t>med</a:t>
            </a:r>
            <a:r>
              <a:rPr lang="fi-FI" sz="1400" i="1" dirty="0"/>
              <a:t> hela </a:t>
            </a:r>
            <a:r>
              <a:rPr lang="fi-FI" sz="1400" i="1" dirty="0" err="1"/>
              <a:t>gruppen</a:t>
            </a:r>
            <a:r>
              <a:rPr lang="fi-FI" sz="1400" i="1" dirty="0"/>
              <a:t>. Ni </a:t>
            </a:r>
            <a:r>
              <a:rPr lang="fi-FI" sz="1400" i="1" dirty="0" err="1"/>
              <a:t>kan</a:t>
            </a:r>
            <a:r>
              <a:rPr lang="fi-FI" sz="1400" i="1" dirty="0"/>
              <a:t> </a:t>
            </a:r>
            <a:r>
              <a:rPr lang="fi-FI" sz="1400" i="1" dirty="0" err="1"/>
              <a:t>börja</a:t>
            </a:r>
            <a:r>
              <a:rPr lang="fi-FI" sz="1400" i="1" dirty="0"/>
              <a:t> </a:t>
            </a:r>
            <a:r>
              <a:rPr lang="fi-FI" sz="1400" i="1" dirty="0" err="1"/>
              <a:t>uppvärmningen</a:t>
            </a:r>
            <a:r>
              <a:rPr lang="fi-FI" sz="1400" i="1" dirty="0"/>
              <a:t> </a:t>
            </a:r>
            <a:r>
              <a:rPr lang="fi-FI" sz="1400" i="1" dirty="0" err="1"/>
              <a:t>utan</a:t>
            </a:r>
            <a:r>
              <a:rPr lang="fi-FI" sz="1400" i="1" dirty="0"/>
              <a:t> </a:t>
            </a:r>
            <a:r>
              <a:rPr lang="fi-FI" sz="1400" i="1" dirty="0" err="1"/>
              <a:t>några</a:t>
            </a:r>
            <a:r>
              <a:rPr lang="fi-FI" sz="1400" i="1" dirty="0"/>
              <a:t> </a:t>
            </a:r>
            <a:r>
              <a:rPr lang="fi-FI" sz="1400" i="1" dirty="0" err="1"/>
              <a:t>material</a:t>
            </a:r>
            <a:r>
              <a:rPr lang="fi-FI" sz="1400" i="1" dirty="0"/>
              <a:t>, </a:t>
            </a:r>
            <a:r>
              <a:rPr lang="fi-FI" sz="1400" i="1" dirty="0" err="1"/>
              <a:t>direkt</a:t>
            </a:r>
            <a:r>
              <a:rPr lang="fi-FI" sz="1400" i="1" dirty="0"/>
              <a:t> </a:t>
            </a:r>
            <a:r>
              <a:rPr lang="fi-FI" sz="1400" i="1" dirty="0" err="1"/>
              <a:t>med</a:t>
            </a:r>
            <a:r>
              <a:rPr lang="fi-FI" sz="1400" i="1" dirty="0"/>
              <a:t> </a:t>
            </a:r>
            <a:r>
              <a:rPr lang="fi-FI" sz="1400" i="1" dirty="0" err="1"/>
              <a:t>pararbete</a:t>
            </a:r>
            <a:r>
              <a:rPr lang="fi-FI" sz="1400" i="1" dirty="0"/>
              <a:t>. </a:t>
            </a:r>
          </a:p>
          <a:p>
            <a:pPr marL="0" indent="0">
              <a:lnSpc>
                <a:spcPct val="115000"/>
              </a:lnSpc>
              <a:spcBef>
                <a:spcPts val="0"/>
              </a:spcBef>
              <a:buSzPts val="1100"/>
              <a:buNone/>
            </a:pPr>
            <a:endParaRPr lang="fi-FI" sz="1400" i="1" dirty="0"/>
          </a:p>
          <a:p>
            <a:pPr marL="0" indent="0">
              <a:lnSpc>
                <a:spcPct val="115000"/>
              </a:lnSpc>
              <a:spcBef>
                <a:spcPts val="0"/>
              </a:spcBef>
              <a:buSzPts val="1100"/>
              <a:buNone/>
            </a:pPr>
            <a:r>
              <a:rPr lang="fi-FI" sz="1400" dirty="0" err="1"/>
              <a:t>Inled</a:t>
            </a:r>
            <a:r>
              <a:rPr lang="fi-FI" sz="1400" dirty="0"/>
              <a:t> </a:t>
            </a:r>
            <a:r>
              <a:rPr lang="fi-FI" sz="1400" dirty="0" err="1"/>
              <a:t>diskussionen</a:t>
            </a:r>
            <a:r>
              <a:rPr lang="fi-FI" sz="1400" dirty="0"/>
              <a:t> </a:t>
            </a:r>
            <a:r>
              <a:rPr lang="fi-FI" sz="1400" dirty="0" err="1"/>
              <a:t>med</a:t>
            </a:r>
            <a:r>
              <a:rPr lang="fi-FI" sz="1400" dirty="0"/>
              <a:t> </a:t>
            </a:r>
            <a:r>
              <a:rPr lang="fi-FI" sz="1400" dirty="0" err="1"/>
              <a:t>diskussioner</a:t>
            </a:r>
            <a:r>
              <a:rPr lang="fi-FI" sz="1400" dirty="0"/>
              <a:t> i par/trion.</a:t>
            </a:r>
          </a:p>
          <a:p>
            <a:pPr marL="0" indent="0">
              <a:lnSpc>
                <a:spcPct val="115000"/>
              </a:lnSpc>
              <a:spcBef>
                <a:spcPts val="0"/>
              </a:spcBef>
              <a:buSzPts val="1100"/>
              <a:buNone/>
            </a:pPr>
            <a:endParaRPr lang="fi-FI" sz="1400" i="1" dirty="0"/>
          </a:p>
          <a:p>
            <a:pPr marL="0" indent="0">
              <a:lnSpc>
                <a:spcPct val="115000"/>
              </a:lnSpc>
              <a:spcBef>
                <a:spcPts val="0"/>
              </a:spcBef>
              <a:buSzPts val="1100"/>
              <a:buNone/>
            </a:pPr>
            <a:r>
              <a:rPr lang="fi-FI" sz="1400" i="1" dirty="0" err="1"/>
              <a:t>Inledande</a:t>
            </a:r>
            <a:r>
              <a:rPr lang="fi-FI" sz="1400" i="1" dirty="0"/>
              <a:t> </a:t>
            </a:r>
            <a:r>
              <a:rPr lang="fi-FI" sz="1400" i="1" dirty="0" err="1"/>
              <a:t>fråga</a:t>
            </a:r>
            <a:r>
              <a:rPr lang="fi-FI" sz="1400" i="1" dirty="0"/>
              <a:t>: </a:t>
            </a:r>
            <a:r>
              <a:rPr lang="fi-FI" sz="1400" b="1" dirty="0" err="1"/>
              <a:t>Berätta</a:t>
            </a:r>
            <a:r>
              <a:rPr lang="fi-FI" sz="1400" b="1" dirty="0"/>
              <a:t> för </a:t>
            </a:r>
            <a:r>
              <a:rPr lang="fi-FI" sz="1400" b="1" dirty="0" err="1"/>
              <a:t>din</a:t>
            </a:r>
            <a:r>
              <a:rPr lang="fi-FI" sz="1400" b="1" dirty="0"/>
              <a:t> </a:t>
            </a:r>
            <a:r>
              <a:rPr lang="fi-FI" sz="1400" b="1" dirty="0" err="1"/>
              <a:t>partner</a:t>
            </a:r>
            <a:r>
              <a:rPr lang="fi-FI" sz="1400" b="1" dirty="0"/>
              <a:t> </a:t>
            </a:r>
            <a:r>
              <a:rPr lang="fi-FI" sz="1400" b="1" dirty="0" err="1"/>
              <a:t>om</a:t>
            </a:r>
            <a:r>
              <a:rPr lang="fi-FI" sz="1400" b="1" dirty="0"/>
              <a:t> en </a:t>
            </a:r>
            <a:r>
              <a:rPr lang="fi-FI" sz="1400" b="1" dirty="0" err="1"/>
              <a:t>personlig</a:t>
            </a:r>
            <a:r>
              <a:rPr lang="fi-FI" sz="1400" b="1" dirty="0"/>
              <a:t> </a:t>
            </a:r>
            <a:r>
              <a:rPr lang="fi-FI" sz="1400" b="1" dirty="0" err="1"/>
              <a:t>upplevelse</a:t>
            </a:r>
            <a:r>
              <a:rPr lang="fi-FI" sz="1400" b="1" dirty="0"/>
              <a:t> – en </a:t>
            </a:r>
            <a:r>
              <a:rPr lang="fi-FI" sz="1400" b="1" dirty="0" err="1"/>
              <a:t>tanke</a:t>
            </a:r>
            <a:r>
              <a:rPr lang="fi-FI" sz="1400" b="1" dirty="0"/>
              <a:t>, </a:t>
            </a:r>
            <a:r>
              <a:rPr lang="fi-FI" sz="1400" b="1" dirty="0" err="1"/>
              <a:t>känsla</a:t>
            </a:r>
            <a:r>
              <a:rPr lang="fi-FI" sz="1400" b="1" dirty="0"/>
              <a:t> </a:t>
            </a:r>
            <a:r>
              <a:rPr lang="fi-FI" sz="1400" b="1" dirty="0" err="1"/>
              <a:t>eller</a:t>
            </a:r>
            <a:r>
              <a:rPr lang="fi-FI" sz="1400" b="1" dirty="0"/>
              <a:t> bild – </a:t>
            </a:r>
            <a:r>
              <a:rPr lang="fi-FI" sz="1400" b="1" dirty="0" err="1"/>
              <a:t>som</a:t>
            </a:r>
            <a:r>
              <a:rPr lang="fi-FI" sz="1400" b="1" dirty="0"/>
              <a:t> </a:t>
            </a:r>
            <a:r>
              <a:rPr lang="fi-FI" sz="1400" b="1" dirty="0" err="1"/>
              <a:t>väcktes</a:t>
            </a:r>
            <a:r>
              <a:rPr lang="fi-FI" sz="1400" b="1" dirty="0"/>
              <a:t> av </a:t>
            </a:r>
            <a:r>
              <a:rPr lang="fi-FI" sz="1400" b="1" dirty="0" err="1"/>
              <a:t>introduktionen</a:t>
            </a:r>
            <a:r>
              <a:rPr lang="fi-FI" sz="1400" b="1" dirty="0"/>
              <a:t> </a:t>
            </a:r>
            <a:r>
              <a:rPr lang="fi-FI" sz="1400" b="1" dirty="0" err="1"/>
              <a:t>och</a:t>
            </a:r>
            <a:r>
              <a:rPr lang="fi-FI" sz="1400" b="1" dirty="0"/>
              <a:t> </a:t>
            </a:r>
            <a:r>
              <a:rPr lang="fi-FI" sz="1400" b="1" dirty="0" err="1"/>
              <a:t>som</a:t>
            </a:r>
            <a:r>
              <a:rPr lang="fi-FI" sz="1400" b="1" dirty="0"/>
              <a:t> </a:t>
            </a:r>
            <a:r>
              <a:rPr lang="fi-FI" sz="1400" b="1" dirty="0" err="1"/>
              <a:t>har</a:t>
            </a:r>
            <a:r>
              <a:rPr lang="fi-FI" sz="1400" b="1" dirty="0"/>
              <a:t> </a:t>
            </a:r>
            <a:r>
              <a:rPr lang="fi-FI" sz="1400" b="1" dirty="0" err="1"/>
              <a:t>att</a:t>
            </a:r>
            <a:r>
              <a:rPr lang="fi-FI" sz="1400" b="1" dirty="0"/>
              <a:t> </a:t>
            </a:r>
            <a:r>
              <a:rPr lang="fi-FI" sz="1400" b="1" dirty="0" err="1"/>
              <a:t>göra</a:t>
            </a:r>
            <a:r>
              <a:rPr lang="fi-FI" sz="1400" b="1" dirty="0"/>
              <a:t> </a:t>
            </a:r>
            <a:r>
              <a:rPr lang="fi-FI" sz="1400" b="1" dirty="0" err="1"/>
              <a:t>med</a:t>
            </a:r>
            <a:r>
              <a:rPr lang="fi-FI" sz="1400" b="1" dirty="0"/>
              <a:t> </a:t>
            </a:r>
            <a:r>
              <a:rPr lang="fi-FI" sz="1400" b="1" dirty="0" err="1"/>
              <a:t>sammanhållningen</a:t>
            </a:r>
            <a:r>
              <a:rPr lang="fi-FI" sz="1400" b="1" dirty="0"/>
              <a:t> </a:t>
            </a:r>
            <a:r>
              <a:rPr lang="fi-FI" sz="1400" b="1" dirty="0" err="1"/>
              <a:t>eller</a:t>
            </a:r>
            <a:r>
              <a:rPr lang="fi-FI" sz="1400" b="1" dirty="0"/>
              <a:t> </a:t>
            </a:r>
            <a:r>
              <a:rPr lang="fi-FI" sz="1400" b="1" dirty="0" err="1"/>
              <a:t>tryggheten</a:t>
            </a:r>
            <a:r>
              <a:rPr lang="fi-FI" sz="1400" b="1" dirty="0"/>
              <a:t> i </a:t>
            </a:r>
            <a:r>
              <a:rPr lang="fi-FI" sz="1400" b="1" dirty="0" err="1"/>
              <a:t>din</a:t>
            </a:r>
            <a:r>
              <a:rPr lang="fi-FI" sz="1400" b="1" dirty="0"/>
              <a:t> </a:t>
            </a:r>
            <a:r>
              <a:rPr lang="fi-FI" sz="1400" b="1" dirty="0" err="1"/>
              <a:t>organisation</a:t>
            </a:r>
            <a:r>
              <a:rPr lang="fi-FI" sz="1400" b="1" dirty="0"/>
              <a:t> </a:t>
            </a:r>
            <a:r>
              <a:rPr lang="fi-FI" sz="1400" b="1" dirty="0" err="1"/>
              <a:t>eller</a:t>
            </a:r>
            <a:r>
              <a:rPr lang="fi-FI" sz="1400" b="1" dirty="0"/>
              <a:t> </a:t>
            </a:r>
            <a:r>
              <a:rPr lang="fi-FI" sz="1400" b="1" dirty="0" err="1"/>
              <a:t>ditt</a:t>
            </a:r>
            <a:r>
              <a:rPr lang="fi-FI" sz="1400" b="1" dirty="0"/>
              <a:t> </a:t>
            </a:r>
            <a:r>
              <a:rPr lang="fi-FI" sz="1400" b="1" dirty="0" err="1"/>
              <a:t>område</a:t>
            </a:r>
            <a:r>
              <a:rPr lang="fi-FI" sz="1400" b="1" dirty="0"/>
              <a:t>.</a:t>
            </a:r>
          </a:p>
          <a:p>
            <a:pPr marL="0" indent="0">
              <a:lnSpc>
                <a:spcPct val="115000"/>
              </a:lnSpc>
              <a:spcBef>
                <a:spcPts val="0"/>
              </a:spcBef>
              <a:buSzPts val="1100"/>
              <a:buNone/>
            </a:pPr>
            <a:endParaRPr lang="fi-FI" sz="1400" i="1" dirty="0"/>
          </a:p>
          <a:p>
            <a:pPr marL="0" indent="0">
              <a:lnSpc>
                <a:spcPct val="115000"/>
              </a:lnSpc>
              <a:spcBef>
                <a:spcPts val="0"/>
              </a:spcBef>
              <a:buSzPts val="1100"/>
              <a:buNone/>
            </a:pPr>
            <a:r>
              <a:rPr lang="fi-FI" sz="1400" i="1" dirty="0" err="1"/>
              <a:t>Alternativ</a:t>
            </a:r>
            <a:r>
              <a:rPr lang="fi-FI" sz="1400" i="1" dirty="0"/>
              <a:t> </a:t>
            </a:r>
            <a:r>
              <a:rPr lang="fi-FI" sz="1400" i="1" dirty="0" err="1"/>
              <a:t>inledande</a:t>
            </a:r>
            <a:r>
              <a:rPr lang="fi-FI" sz="1400" i="1" dirty="0"/>
              <a:t> </a:t>
            </a:r>
            <a:r>
              <a:rPr lang="fi-FI" sz="1400" i="1" dirty="0" err="1"/>
              <a:t>fråga</a:t>
            </a:r>
            <a:r>
              <a:rPr lang="fi-FI" sz="1400" i="1" dirty="0"/>
              <a:t>: </a:t>
            </a:r>
            <a:r>
              <a:rPr lang="fi-FI" sz="1400" b="1" dirty="0" err="1"/>
              <a:t>Berätta</a:t>
            </a:r>
            <a:r>
              <a:rPr lang="fi-FI" sz="1400" b="1" dirty="0"/>
              <a:t> för </a:t>
            </a:r>
            <a:r>
              <a:rPr lang="fi-FI" sz="1400" b="1" dirty="0" err="1"/>
              <a:t>din</a:t>
            </a:r>
            <a:r>
              <a:rPr lang="fi-FI" sz="1400" b="1" dirty="0"/>
              <a:t> </a:t>
            </a:r>
            <a:r>
              <a:rPr lang="fi-FI" sz="1400" b="1" dirty="0" err="1"/>
              <a:t>partner</a:t>
            </a:r>
            <a:r>
              <a:rPr lang="fi-FI" sz="1400" b="1" dirty="0"/>
              <a:t> </a:t>
            </a:r>
            <a:r>
              <a:rPr lang="fi-FI" sz="1400" b="1" dirty="0" err="1"/>
              <a:t>om</a:t>
            </a:r>
            <a:r>
              <a:rPr lang="fi-FI" sz="1400" b="1" dirty="0"/>
              <a:t> en </a:t>
            </a:r>
            <a:r>
              <a:rPr lang="fi-FI" sz="1400" b="1" dirty="0" err="1"/>
              <a:t>personlig</a:t>
            </a:r>
            <a:r>
              <a:rPr lang="fi-FI" sz="1400" b="1" dirty="0"/>
              <a:t> </a:t>
            </a:r>
            <a:r>
              <a:rPr lang="fi-FI" sz="1400" b="1" dirty="0" err="1"/>
              <a:t>upplevelse</a:t>
            </a:r>
            <a:r>
              <a:rPr lang="fi-FI" sz="1400" b="1" dirty="0"/>
              <a:t> </a:t>
            </a:r>
            <a:r>
              <a:rPr lang="fi-FI" sz="1400" b="1" dirty="0" err="1"/>
              <a:t>eller</a:t>
            </a:r>
            <a:r>
              <a:rPr lang="fi-FI" sz="1400" b="1" dirty="0"/>
              <a:t> </a:t>
            </a:r>
            <a:r>
              <a:rPr lang="fi-FI" sz="1400" b="1" dirty="0" err="1"/>
              <a:t>situation</a:t>
            </a:r>
            <a:r>
              <a:rPr lang="fi-FI" sz="1400" b="1" dirty="0"/>
              <a:t> </a:t>
            </a:r>
            <a:r>
              <a:rPr lang="fi-FI" sz="1400" b="1" dirty="0" err="1"/>
              <a:t>som</a:t>
            </a:r>
            <a:r>
              <a:rPr lang="fi-FI" sz="1400" b="1" dirty="0"/>
              <a:t> du </a:t>
            </a:r>
            <a:r>
              <a:rPr lang="fi-FI" sz="1400" b="1" dirty="0" err="1"/>
              <a:t>nyligen</a:t>
            </a:r>
            <a:r>
              <a:rPr lang="fi-FI" sz="1400" b="1" dirty="0"/>
              <a:t> </a:t>
            </a:r>
            <a:r>
              <a:rPr lang="fi-FI" sz="1400" b="1" dirty="0" err="1"/>
              <a:t>haft</a:t>
            </a:r>
            <a:r>
              <a:rPr lang="fi-FI" sz="1400" b="1" dirty="0"/>
              <a:t> </a:t>
            </a:r>
            <a:r>
              <a:rPr lang="fi-FI" sz="1400" b="1" dirty="0" err="1"/>
              <a:t>och</a:t>
            </a:r>
            <a:r>
              <a:rPr lang="fi-FI" sz="1400" b="1" dirty="0"/>
              <a:t> </a:t>
            </a:r>
            <a:r>
              <a:rPr lang="fi-FI" sz="1400" b="1" dirty="0" err="1"/>
              <a:t>som</a:t>
            </a:r>
            <a:r>
              <a:rPr lang="fi-FI" sz="1400" b="1" dirty="0"/>
              <a:t> </a:t>
            </a:r>
            <a:r>
              <a:rPr lang="fi-FI" sz="1400" b="1" dirty="0" err="1"/>
              <a:t>på</a:t>
            </a:r>
            <a:r>
              <a:rPr lang="fi-FI" sz="1400" b="1" dirty="0"/>
              <a:t> </a:t>
            </a:r>
            <a:r>
              <a:rPr lang="fi-FI" sz="1400" b="1" dirty="0" err="1"/>
              <a:t>något</a:t>
            </a:r>
            <a:r>
              <a:rPr lang="fi-FI" sz="1400" b="1" dirty="0"/>
              <a:t> </a:t>
            </a:r>
            <a:r>
              <a:rPr lang="fi-FI" sz="1400" b="1" dirty="0" err="1"/>
              <a:t>sätt</a:t>
            </a:r>
            <a:r>
              <a:rPr lang="fi-FI" sz="1400" b="1" dirty="0"/>
              <a:t> </a:t>
            </a:r>
            <a:r>
              <a:rPr lang="fi-FI" sz="1400" b="1" dirty="0" err="1"/>
              <a:t>har</a:t>
            </a:r>
            <a:r>
              <a:rPr lang="fi-FI" sz="1400" b="1" dirty="0"/>
              <a:t> </a:t>
            </a:r>
            <a:r>
              <a:rPr lang="fi-FI" sz="1400" b="1" dirty="0" err="1"/>
              <a:t>att</a:t>
            </a:r>
            <a:r>
              <a:rPr lang="fi-FI" sz="1400" b="1" dirty="0"/>
              <a:t> </a:t>
            </a:r>
            <a:r>
              <a:rPr lang="fi-FI" sz="1400" b="1" dirty="0" err="1"/>
              <a:t>göra</a:t>
            </a:r>
            <a:r>
              <a:rPr lang="fi-FI" sz="1400" b="1" dirty="0"/>
              <a:t> </a:t>
            </a:r>
            <a:r>
              <a:rPr lang="fi-FI" sz="1400" b="1" dirty="0" err="1"/>
              <a:t>med</a:t>
            </a:r>
            <a:r>
              <a:rPr lang="fi-FI" sz="1400" b="1" dirty="0"/>
              <a:t> </a:t>
            </a:r>
            <a:r>
              <a:rPr lang="fi-FI" sz="1400" b="1" dirty="0" err="1"/>
              <a:t>sammanhållningen</a:t>
            </a:r>
            <a:r>
              <a:rPr lang="fi-FI" sz="1400" b="1" dirty="0"/>
              <a:t> </a:t>
            </a:r>
            <a:r>
              <a:rPr lang="fi-FI" sz="1400" b="1" dirty="0" err="1"/>
              <a:t>eller</a:t>
            </a:r>
            <a:r>
              <a:rPr lang="fi-FI" sz="1400" b="1" dirty="0"/>
              <a:t> </a:t>
            </a:r>
            <a:r>
              <a:rPr lang="fi-FI" sz="1400" b="1" dirty="0" err="1"/>
              <a:t>tryggheten</a:t>
            </a:r>
            <a:r>
              <a:rPr lang="fi-FI" sz="1400" b="1" dirty="0"/>
              <a:t> i </a:t>
            </a:r>
            <a:r>
              <a:rPr lang="fi-FI" sz="1400" b="1" dirty="0" err="1"/>
              <a:t>din</a:t>
            </a:r>
            <a:r>
              <a:rPr lang="fi-FI" sz="1400" b="1" dirty="0"/>
              <a:t> </a:t>
            </a:r>
            <a:r>
              <a:rPr lang="fi-FI" sz="1400" b="1" dirty="0" err="1"/>
              <a:t>organisation</a:t>
            </a:r>
            <a:r>
              <a:rPr lang="fi-FI" sz="1400" b="1" dirty="0"/>
              <a:t> </a:t>
            </a:r>
            <a:r>
              <a:rPr lang="fi-FI" sz="1400" b="1" dirty="0" err="1"/>
              <a:t>eller</a:t>
            </a:r>
            <a:r>
              <a:rPr lang="fi-FI" sz="1400" b="1" dirty="0"/>
              <a:t> </a:t>
            </a:r>
            <a:r>
              <a:rPr lang="fi-FI" sz="1400" b="1" dirty="0" err="1"/>
              <a:t>ditt</a:t>
            </a:r>
            <a:r>
              <a:rPr lang="fi-FI" sz="1400" b="1" dirty="0"/>
              <a:t> </a:t>
            </a:r>
            <a:r>
              <a:rPr lang="fi-FI" sz="1400" b="1" dirty="0" err="1"/>
              <a:t>område</a:t>
            </a:r>
            <a:r>
              <a:rPr lang="fi-FI" sz="1400" b="1" dirty="0"/>
              <a:t>. </a:t>
            </a:r>
          </a:p>
          <a:p>
            <a:pPr marL="0" indent="0">
              <a:lnSpc>
                <a:spcPct val="115000"/>
              </a:lnSpc>
              <a:spcBef>
                <a:spcPts val="0"/>
              </a:spcBef>
              <a:buSzPts val="1100"/>
              <a:buNone/>
            </a:pPr>
            <a:endParaRPr lang="fi-FI" sz="1400" i="1" dirty="0"/>
          </a:p>
          <a:p>
            <a:pPr marL="0" indent="0">
              <a:lnSpc>
                <a:spcPct val="115000"/>
              </a:lnSpc>
              <a:spcBef>
                <a:spcPts val="0"/>
              </a:spcBef>
              <a:buSzPts val="1100"/>
              <a:buNone/>
            </a:pPr>
            <a:r>
              <a:rPr lang="fi-FI" sz="1400" i="1" dirty="0"/>
              <a:t>Se </a:t>
            </a:r>
            <a:r>
              <a:rPr lang="fi-FI" sz="1400" i="1" dirty="0" err="1"/>
              <a:t>till</a:t>
            </a:r>
            <a:r>
              <a:rPr lang="fi-FI" sz="1400" i="1" dirty="0"/>
              <a:t> </a:t>
            </a:r>
            <a:r>
              <a:rPr lang="fi-FI" sz="1400" i="1" dirty="0" err="1"/>
              <a:t>att</a:t>
            </a:r>
            <a:r>
              <a:rPr lang="fi-FI" sz="1400" i="1" dirty="0"/>
              <a:t> </a:t>
            </a:r>
            <a:r>
              <a:rPr lang="fi-FI" sz="1400" i="1" dirty="0" err="1"/>
              <a:t>båda</a:t>
            </a:r>
            <a:r>
              <a:rPr lang="fi-FI" sz="1400" i="1" dirty="0"/>
              <a:t> </a:t>
            </a:r>
            <a:r>
              <a:rPr lang="fi-FI" sz="1400" i="1" dirty="0" err="1"/>
              <a:t>parterna</a:t>
            </a:r>
            <a:r>
              <a:rPr lang="fi-FI" sz="1400" i="1" dirty="0"/>
              <a:t> </a:t>
            </a:r>
            <a:r>
              <a:rPr lang="fi-FI" sz="1400" i="1" dirty="0" err="1"/>
              <a:t>får</a:t>
            </a:r>
            <a:r>
              <a:rPr lang="fi-FI" sz="1400" i="1" dirty="0"/>
              <a:t> en </a:t>
            </a:r>
            <a:r>
              <a:rPr lang="fi-FI" sz="1400" i="1" dirty="0" err="1"/>
              <a:t>chans</a:t>
            </a:r>
            <a:r>
              <a:rPr lang="fi-FI" sz="1400" i="1" dirty="0"/>
              <a:t> </a:t>
            </a:r>
            <a:r>
              <a:rPr lang="fi-FI" sz="1400" i="1" dirty="0" err="1"/>
              <a:t>att</a:t>
            </a:r>
            <a:r>
              <a:rPr lang="fi-FI" sz="1400" i="1" dirty="0"/>
              <a:t> </a:t>
            </a:r>
            <a:r>
              <a:rPr lang="fi-FI" sz="1400" i="1" dirty="0" err="1"/>
              <a:t>tala</a:t>
            </a:r>
            <a:r>
              <a:rPr lang="fi-FI" sz="1400" i="1" dirty="0"/>
              <a:t>.</a:t>
            </a:r>
          </a:p>
          <a:p>
            <a:pPr marL="0" indent="0">
              <a:lnSpc>
                <a:spcPct val="115000"/>
              </a:lnSpc>
              <a:spcBef>
                <a:spcPts val="0"/>
              </a:spcBef>
              <a:buSzPts val="1100"/>
              <a:buNone/>
            </a:pPr>
            <a:endParaRPr lang="fi-FI" sz="1400" i="1" dirty="0"/>
          </a:p>
          <a:p>
            <a:pPr marL="0" indent="0">
              <a:lnSpc>
                <a:spcPct val="115000"/>
              </a:lnSpc>
              <a:spcBef>
                <a:spcPts val="0"/>
              </a:spcBef>
              <a:buSzPts val="1100"/>
              <a:buNone/>
            </a:pPr>
            <a:r>
              <a:rPr lang="fi-FI" sz="1400" dirty="0"/>
              <a:t>Ni </a:t>
            </a:r>
            <a:r>
              <a:rPr lang="fi-FI" sz="1400" dirty="0" err="1"/>
              <a:t>har</a:t>
            </a:r>
            <a:r>
              <a:rPr lang="fi-FI" sz="1400" dirty="0"/>
              <a:t> </a:t>
            </a:r>
            <a:r>
              <a:rPr lang="fi-FI" sz="1400" dirty="0" err="1"/>
              <a:t>tre</a:t>
            </a:r>
            <a:r>
              <a:rPr lang="fi-FI" sz="1400" dirty="0"/>
              <a:t> </a:t>
            </a:r>
            <a:r>
              <a:rPr lang="fi-FI" sz="1400" dirty="0" err="1"/>
              <a:t>minuter</a:t>
            </a:r>
            <a:r>
              <a:rPr lang="fi-FI" sz="1400" dirty="0"/>
              <a:t> </a:t>
            </a:r>
            <a:r>
              <a:rPr lang="fi-FI" sz="1400" dirty="0" err="1"/>
              <a:t>på</a:t>
            </a:r>
            <a:r>
              <a:rPr lang="fi-FI" sz="1400" dirty="0"/>
              <a:t> er. Ni </a:t>
            </a:r>
            <a:r>
              <a:rPr lang="fi-FI" sz="1400" dirty="0" err="1"/>
              <a:t>kan</a:t>
            </a:r>
            <a:r>
              <a:rPr lang="fi-FI" sz="1400" dirty="0"/>
              <a:t> </a:t>
            </a:r>
            <a:r>
              <a:rPr lang="fi-FI" sz="1400" dirty="0" err="1"/>
              <a:t>börja</a:t>
            </a:r>
            <a:r>
              <a:rPr lang="fi-FI" sz="1400" dirty="0"/>
              <a:t>... </a:t>
            </a:r>
            <a:r>
              <a:rPr lang="fi-FI" sz="1400" dirty="0" err="1"/>
              <a:t>Nu</a:t>
            </a:r>
            <a:r>
              <a:rPr lang="fi-FI" sz="1400" dirty="0"/>
              <a:t> </a:t>
            </a:r>
            <a:r>
              <a:rPr lang="fi-FI" sz="1400" dirty="0" err="1"/>
              <a:t>är</a:t>
            </a:r>
            <a:r>
              <a:rPr lang="fi-FI" sz="1400" dirty="0"/>
              <a:t> </a:t>
            </a:r>
            <a:r>
              <a:rPr lang="fi-FI" sz="1400" dirty="0" err="1"/>
              <a:t>det</a:t>
            </a:r>
            <a:r>
              <a:rPr lang="fi-FI" sz="1400" dirty="0"/>
              <a:t> </a:t>
            </a:r>
            <a:r>
              <a:rPr lang="fi-FI" sz="1400" dirty="0" err="1"/>
              <a:t>dags</a:t>
            </a:r>
            <a:r>
              <a:rPr lang="fi-FI" sz="1400" dirty="0"/>
              <a:t> </a:t>
            </a:r>
            <a:r>
              <a:rPr lang="fi-FI" sz="1400" dirty="0" err="1"/>
              <a:t>att</a:t>
            </a:r>
            <a:r>
              <a:rPr lang="fi-FI" sz="1400" dirty="0"/>
              <a:t> </a:t>
            </a:r>
            <a:r>
              <a:rPr lang="fi-FI" sz="1400" dirty="0" err="1"/>
              <a:t>sluta</a:t>
            </a:r>
            <a:r>
              <a:rPr lang="fi-FI" sz="1400" dirty="0"/>
              <a:t>.</a:t>
            </a:r>
            <a:r>
              <a:rPr lang="fi-FI" sz="1400" i="1" dirty="0"/>
              <a:t>	</a:t>
            </a:r>
            <a:r>
              <a:rPr lang="fi-FI" sz="1400" dirty="0"/>
              <a:t>                </a:t>
            </a: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nSpc>
                <a:spcPct val="110000"/>
              </a:lnSpc>
              <a:buSzPts val="1600"/>
            </a:pPr>
            <a:r>
              <a:rPr lang="fi-FI" sz="2000" b="1" dirty="0" err="1">
                <a:latin typeface="Inter"/>
                <a:ea typeface="Inter"/>
                <a:sym typeface="Inter"/>
              </a:rPr>
              <a:t>Gränsland-dialoger</a:t>
            </a:r>
            <a:endParaRPr lang="fi-FI" sz="2000" b="1" dirty="0">
              <a:latin typeface="Inter"/>
              <a:ea typeface="Inter"/>
              <a:sym typeface="Inter"/>
            </a:endParaRPr>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262255" y="241477"/>
            <a:ext cx="5273145" cy="369600"/>
          </a:xfrm>
          <a:prstGeom prst="rect">
            <a:avLst/>
          </a:prstGeom>
          <a:noFill/>
          <a:ln>
            <a:noFill/>
          </a:ln>
        </p:spPr>
        <p:txBody>
          <a:bodyPr spcFirstLastPara="1" wrap="square" lIns="0" tIns="0" rIns="0" bIns="0" anchor="t" anchorCtr="0">
            <a:noAutofit/>
          </a:bodyPr>
          <a:lstStyle/>
          <a:p>
            <a:pPr marL="0" lvl="0" indent="0"/>
            <a:r>
              <a:rPr lang="sv-FI" sz="1800" b="1" dirty="0"/>
              <a:t>Introduktion till diskussionen – diskussion i par</a:t>
            </a:r>
          </a:p>
        </p:txBody>
      </p:sp>
      <p:pic>
        <p:nvPicPr>
          <p:cNvPr id="2" name="Kuva 1">
            <a:extLst>
              <a:ext uri="{FF2B5EF4-FFF2-40B4-BE49-F238E27FC236}">
                <a16:creationId xmlns:a16="http://schemas.microsoft.com/office/drawing/2014/main" id="{1B098189-BC72-72F4-737A-AF1C7511F7FB}"/>
              </a:ext>
            </a:extLst>
          </p:cNvPr>
          <p:cNvPicPr>
            <a:picLocks noChangeAspect="1"/>
          </p:cNvPicPr>
          <p:nvPr/>
        </p:nvPicPr>
        <p:blipFill>
          <a:blip r:embed="rId3"/>
          <a:stretch>
            <a:fillRect/>
          </a:stretch>
        </p:blipFill>
        <p:spPr>
          <a:xfrm>
            <a:off x="10419981" y="6120049"/>
            <a:ext cx="1585097" cy="597460"/>
          </a:xfrm>
          <a:prstGeom prst="rect">
            <a:avLst/>
          </a:prstGeom>
        </p:spPr>
      </p:pic>
    </p:spTree>
    <p:extLst>
      <p:ext uri="{BB962C8B-B14F-4D97-AF65-F5344CB8AC3E}">
        <p14:creationId xmlns:p14="http://schemas.microsoft.com/office/powerpoint/2010/main" val="3659758407"/>
      </p:ext>
    </p:extLst>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12671</TotalTime>
  <Words>2485</Words>
  <Application>Microsoft Macintosh PowerPoint</Application>
  <PresentationFormat>Laajakuva</PresentationFormat>
  <Paragraphs>373</Paragraphs>
  <Slides>15</Slides>
  <Notes>14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Inter</vt:lpstr>
      <vt:lpstr>Arial</vt:lpstr>
      <vt:lpstr>Aharoni</vt:lpstr>
      <vt:lpstr>Inter Tight</vt:lpstr>
      <vt:lpstr>Kansalliset Dialogit</vt:lpstr>
      <vt:lpstr> Gränsland-dialoger  (Lägg till ditt diskussionsämne)  Utkast till manuskript för diskussionen Längd 120 min </vt:lpstr>
      <vt:lpstr>Anvisningar för att använda manuskriptet  Planera dialogen på förhand utifrån manuskriptet.  Du kan också använda kort för att leda diskussionen som stöd för manuskriptet och anvisningarna: https://www.sitra.fi/app/uploads/2018/12/erataukokeskustelukortitsvenskaweb7-12-20184.painos.pdf Manuskriptet är ett stöd för att leda dialogen, det behöver inte delas ut till deltagarna. Skriv gärna ut manuskriptet åt dig själv efter att du redigerat det.  Formuleringarna i manuskriptet är exempel. Redigera dem så att de passar temat för diskussionen, målgruppen och dig själv. De angivna tiderna är riktgivande. Avsikten med dem är de ge en uppfattning om hur mycket tid det i stora drag lönar sig att reservera för varje skede. Tiderna behöver inte följas exakt, med undantag av inledningen och avslutningen.   Du kan utnyttja din egen kompetens att leda grupper och vid behov använda beprövade metoder för att stöda diskussionen och diskussionsdeltagarna. Kom på förhand överens om vem som för anteckningar om diskussionen. Det är viktigt att anteckna hela diskussionen. Sekreteraren behöver inte utarbeta en sammanfattning av anteckningarna utan antecknar så noggrant som möjligt vad som sagts under diskussionen. Manuskriptet kan också hjälpa sekreteraren att förbereda sig.</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Till arrangören: Tack för att du ordnade en dialog!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Janne Kareinen</cp:lastModifiedBy>
  <cp:revision>165</cp:revision>
  <dcterms:modified xsi:type="dcterms:W3CDTF">2025-10-02T21:43:50Z</dcterms:modified>
</cp:coreProperties>
</file>